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8" r:id="rId1"/>
  </p:sldMasterIdLst>
  <p:notesMasterIdLst>
    <p:notesMasterId r:id="rId3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6" r:id="rId28"/>
    <p:sldId id="282" r:id="rId29"/>
    <p:sldId id="283" r:id="rId30"/>
    <p:sldId id="284" r:id="rId31"/>
    <p:sldId id="287" r:id="rId32"/>
    <p:sldId id="285" r:id="rId33"/>
  </p:sldIdLst>
  <p:sldSz cx="9144000" cy="5143500" type="screen16x9"/>
  <p:notesSz cx="6858000" cy="9144000"/>
  <p:embeddedFontLst>
    <p:embeddedFont>
      <p:font typeface="Aleo" panose="00000500000000000000" pitchFamily="2" charset="0"/>
      <p:regular r:id="rId35"/>
      <p:bold r:id="rId36"/>
      <p:italic r:id="rId37"/>
      <p:boldItalic r:id="rId38"/>
    </p:embeddedFont>
    <p:embeddedFont>
      <p:font typeface="Aleo Light" panose="00000400000000000000" pitchFamily="2" charset="0"/>
      <p:regular r:id="rId39"/>
      <p:bold r:id="rId40"/>
      <p:italic r:id="rId41"/>
      <p:boldItalic r:id="rId42"/>
    </p:embeddedFont>
    <p:embeddedFont>
      <p:font typeface="Candara Light" panose="020E0502030303020204" pitchFamily="34" charset="0"/>
      <p:regular r:id="rId43"/>
      <p:italic r:id="rId44"/>
    </p:embeddedFont>
    <p:embeddedFont>
      <p:font typeface="Fira Sans Extra Condensed Medium" panose="020B0604020202020204" charset="0"/>
      <p:regular r:id="rId45"/>
      <p:bold r:id="rId46"/>
      <p:italic r:id="rId47"/>
      <p:boldItalic r:id="rId48"/>
    </p:embeddedFont>
    <p:embeddedFont>
      <p:font typeface="Josefin Sans" pitchFamily="2" charset="0"/>
      <p:regular r:id="rId49"/>
      <p:bold r:id="rId50"/>
      <p:italic r:id="rId51"/>
      <p:boldItalic r:id="rId52"/>
    </p:embeddedFont>
    <p:embeddedFont>
      <p:font typeface="Montserrat" panose="00000500000000000000" pitchFamily="2" charset="0"/>
      <p:regular r:id="rId53"/>
      <p:bold r:id="rId54"/>
      <p:boldItalic r:id="rId55"/>
    </p:embeddedFont>
    <p:embeddedFont>
      <p:font typeface="Open Sans" panose="020B0606030504020204" pitchFamily="34" charset="0"/>
      <p:regular r:id="rId56"/>
      <p:bold r:id="rId57"/>
      <p:italic r:id="rId58"/>
      <p:boldItalic r:id="rId59"/>
    </p:embeddedFont>
    <p:embeddedFont>
      <p:font typeface="Open Sans SemiBold" panose="020B0706030804020204" pitchFamily="34" charset="0"/>
      <p:regular r:id="rId60"/>
      <p:bold r:id="rId61"/>
      <p:italic r:id="rId62"/>
      <p:boldItalic r:id="rId63"/>
    </p:embeddedFont>
    <p:embeddedFont>
      <p:font typeface="Overpass Black" panose="020B0604020202020204" charset="0"/>
      <p:bold r:id="rId64"/>
      <p:boldItalic r:id="rId65"/>
    </p:embeddedFont>
    <p:embeddedFont>
      <p:font typeface="Roboto" panose="02000000000000000000" pitchFamily="2" charset="0"/>
      <p:regular r:id="rId66"/>
      <p:bold r:id="rId67"/>
      <p:italic r:id="rId68"/>
      <p:boldItalic r:id="rId69"/>
    </p:embeddedFont>
    <p:embeddedFont>
      <p:font typeface="Roboto Medium" panose="02000000000000000000" pitchFamily="2" charset="0"/>
      <p:regular r:id="rId70"/>
      <p:bold r:id="rId71"/>
      <p:italic r:id="rId72"/>
      <p:boldItalic r:id="rId7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687F4F0-92DB-45A2-A537-758B5E1CA67B}">
  <a:tblStyle styleId="{1687F4F0-92DB-45A2-A537-758B5E1CA67B}" styleName="Table_0">
    <a:wholeTbl>
      <a:tcTxStyle b="off" i="off">
        <a:font>
          <a:latin typeface="Aleo-Light"/>
          <a:ea typeface="Aleo-Light"/>
          <a:cs typeface="Aleo-Light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CE6E9"/>
          </a:solidFill>
        </a:fill>
      </a:tcStyle>
    </a:wholeTbl>
    <a:band1H>
      <a:tcTxStyle/>
      <a:tcStyle>
        <a:tcBdr/>
        <a:fill>
          <a:solidFill>
            <a:srgbClr val="F9CAD0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F9CAD0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Aleo-Light"/>
          <a:ea typeface="Aleo-Light"/>
          <a:cs typeface="Aleo-Light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Aleo-Light"/>
          <a:ea typeface="Aleo-Light"/>
          <a:cs typeface="Aleo-Light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Aleo-Light"/>
          <a:ea typeface="Aleo-Light"/>
          <a:cs typeface="Aleo-Light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Aleo-Light"/>
          <a:ea typeface="Aleo-Light"/>
          <a:cs typeface="Aleo-Light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F2340F3A-08DF-44D9-9FAE-DBAC8074CAA9}" styleName="Table_1">
    <a:wholeTbl>
      <a:tcTxStyle b="off" i="off">
        <a:font>
          <a:latin typeface="Aleo-Light"/>
          <a:ea typeface="Aleo-Light"/>
          <a:cs typeface="Aleo-Light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CE6EC"/>
          </a:solidFill>
        </a:fill>
      </a:tcStyle>
    </a:wholeTbl>
    <a:band1H>
      <a:tcTxStyle/>
      <a:tcStyle>
        <a:tcBdr/>
        <a:fill>
          <a:solidFill>
            <a:srgbClr val="F9CAD8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F9CAD8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Aleo-Light"/>
          <a:ea typeface="Aleo-Light"/>
          <a:cs typeface="Aleo-Light"/>
        </a:font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 i="off">
        <a:font>
          <a:latin typeface="Aleo-Light"/>
          <a:ea typeface="Aleo-Light"/>
          <a:cs typeface="Aleo-Light"/>
        </a:font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 i="off">
        <a:font>
          <a:latin typeface="Aleo-Light"/>
          <a:ea typeface="Aleo-Light"/>
          <a:cs typeface="Aleo-Light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2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Aleo-Light"/>
          <a:ea typeface="Aleo-Light"/>
          <a:cs typeface="Aleo-Light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2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B22DA2D4-69E2-4626-B877-BC3EB2887265}" styleName="Table_2">
    <a:wholeTbl>
      <a:tcTxStyle b="off" i="off">
        <a:font>
          <a:latin typeface="Aleo-Light"/>
          <a:ea typeface="Aleo-Light"/>
          <a:cs typeface="Aleo-Light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0E6EC"/>
          </a:solidFill>
        </a:fill>
      </a:tcStyle>
    </a:wholeTbl>
    <a:band1H>
      <a:tcTxStyle/>
      <a:tcStyle>
        <a:tcBdr/>
        <a:fill>
          <a:solidFill>
            <a:srgbClr val="DFCAD7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DFCAD7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Aleo-Light"/>
          <a:ea typeface="Aleo-Light"/>
          <a:cs typeface="Aleo-Light"/>
        </a:font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 i="off">
        <a:font>
          <a:latin typeface="Aleo-Light"/>
          <a:ea typeface="Aleo-Light"/>
          <a:cs typeface="Aleo-Light"/>
        </a:font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 i="off">
        <a:font>
          <a:latin typeface="Aleo-Light"/>
          <a:ea typeface="Aleo-Light"/>
          <a:cs typeface="Aleo-Light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3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Aleo-Light"/>
          <a:ea typeface="Aleo-Light"/>
          <a:cs typeface="Aleo-Light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3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408" y="-1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font" Target="fonts/font8.fntdata"/><Relationship Id="rId47" Type="http://schemas.openxmlformats.org/officeDocument/2006/relationships/font" Target="fonts/font13.fntdata"/><Relationship Id="rId63" Type="http://schemas.openxmlformats.org/officeDocument/2006/relationships/font" Target="fonts/font29.fntdata"/><Relationship Id="rId68" Type="http://schemas.openxmlformats.org/officeDocument/2006/relationships/font" Target="fonts/font34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font" Target="fonts/font11.fntdata"/><Relationship Id="rId53" Type="http://schemas.openxmlformats.org/officeDocument/2006/relationships/font" Target="fonts/font19.fntdata"/><Relationship Id="rId58" Type="http://schemas.openxmlformats.org/officeDocument/2006/relationships/font" Target="fonts/font24.fntdata"/><Relationship Id="rId66" Type="http://schemas.openxmlformats.org/officeDocument/2006/relationships/font" Target="fonts/font32.fntdata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font" Target="fonts/font27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openxmlformats.org/officeDocument/2006/relationships/font" Target="fonts/font14.fntdata"/><Relationship Id="rId56" Type="http://schemas.openxmlformats.org/officeDocument/2006/relationships/font" Target="fonts/font22.fntdata"/><Relationship Id="rId64" Type="http://schemas.openxmlformats.org/officeDocument/2006/relationships/font" Target="fonts/font30.fntdata"/><Relationship Id="rId69" Type="http://schemas.openxmlformats.org/officeDocument/2006/relationships/font" Target="fonts/font35.fntdata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17.fntdata"/><Relationship Id="rId72" Type="http://schemas.openxmlformats.org/officeDocument/2006/relationships/font" Target="fonts/font38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Relationship Id="rId46" Type="http://schemas.openxmlformats.org/officeDocument/2006/relationships/font" Target="fonts/font12.fntdata"/><Relationship Id="rId59" Type="http://schemas.openxmlformats.org/officeDocument/2006/relationships/font" Target="fonts/font25.fntdata"/><Relationship Id="rId67" Type="http://schemas.openxmlformats.org/officeDocument/2006/relationships/font" Target="fonts/font33.fntdata"/><Relationship Id="rId20" Type="http://schemas.openxmlformats.org/officeDocument/2006/relationships/slide" Target="slides/slide19.xml"/><Relationship Id="rId41" Type="http://schemas.openxmlformats.org/officeDocument/2006/relationships/font" Target="fonts/font7.fntdata"/><Relationship Id="rId54" Type="http://schemas.openxmlformats.org/officeDocument/2006/relationships/font" Target="fonts/font20.fntdata"/><Relationship Id="rId62" Type="http://schemas.openxmlformats.org/officeDocument/2006/relationships/font" Target="fonts/font28.fntdata"/><Relationship Id="rId70" Type="http://schemas.openxmlformats.org/officeDocument/2006/relationships/font" Target="fonts/font36.fntdata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49" Type="http://schemas.openxmlformats.org/officeDocument/2006/relationships/font" Target="fonts/font15.fntdata"/><Relationship Id="rId57" Type="http://schemas.openxmlformats.org/officeDocument/2006/relationships/font" Target="fonts/font23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10.fntdata"/><Relationship Id="rId52" Type="http://schemas.openxmlformats.org/officeDocument/2006/relationships/font" Target="fonts/font18.fntdata"/><Relationship Id="rId60" Type="http://schemas.openxmlformats.org/officeDocument/2006/relationships/font" Target="fonts/font26.fntdata"/><Relationship Id="rId65" Type="http://schemas.openxmlformats.org/officeDocument/2006/relationships/font" Target="fonts/font31.fntdata"/><Relationship Id="rId73" Type="http://schemas.openxmlformats.org/officeDocument/2006/relationships/font" Target="fonts/font3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font" Target="fonts/font5.fntdata"/><Relationship Id="rId34" Type="http://schemas.openxmlformats.org/officeDocument/2006/relationships/notesMaster" Target="notesMasters/notesMaster1.xml"/><Relationship Id="rId50" Type="http://schemas.openxmlformats.org/officeDocument/2006/relationships/font" Target="fonts/font16.fntdata"/><Relationship Id="rId55" Type="http://schemas.openxmlformats.org/officeDocument/2006/relationships/font" Target="fonts/font21.fntdata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font" Target="fonts/font37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4" name="Google Shape;2394;gb2b37bbb5b_2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5" name="Google Shape;2395;gb2b37bbb5b_2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gb2b37bbb5b_2_5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4" name="Google Shape;2534;gb2b37bbb5b_2_5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321" y="685800"/>
            <a:ext cx="6093358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2" name="Google Shape;2562;gb2f3ecf918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3" name="Google Shape;2563;gb2f3ecf918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g132006114a6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8" name="Google Shape;2568;g132006114a6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0" name="Google Shape;2580;g132006114a6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1" name="Google Shape;2581;g132006114a6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gb2b37bbb5b_2_6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8" name="Google Shape;2588;gb2b37bbb5b_2_6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321" y="685800"/>
            <a:ext cx="6093358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7" name="Google Shape;2637;gb2b37bbb5b_2_5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8" name="Google Shape;2638;gb2b37bbb5b_2_5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321" y="685800"/>
            <a:ext cx="6093358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3" name="Google Shape;2643;gb2b37bbb5b_2_6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4" name="Google Shape;2644;gb2b37bbb5b_2_6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321" y="685800"/>
            <a:ext cx="6093358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2" name="Google Shape;2652;gb2b37bbb5b_2_6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3" name="Google Shape;2653;gb2b37bbb5b_2_6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321" y="685800"/>
            <a:ext cx="6093358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1" name="Google Shape;2661;gb2b37bbb5b_2_6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2" name="Google Shape;2662;gb2b37bbb5b_2_6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gaaed211bbd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Next, I’d like to talk about the problem we faced during the development.</a:t>
            </a:r>
            <a:endParaRPr/>
          </a:p>
        </p:txBody>
      </p:sp>
      <p:sp>
        <p:nvSpPr>
          <p:cNvPr id="2673" name="Google Shape;2673;gaaed211bbd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321" y="685800"/>
            <a:ext cx="6093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0" name="Google Shape;2400;gb2b37bbb5b_2_5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1" name="Google Shape;2401;gb2b37bbb5b_2_5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321" y="685800"/>
            <a:ext cx="6093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7" name="Google Shape;2677;gb4a5a18e93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8" name="Google Shape;2678;gb4a5a18e93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321" y="685800"/>
            <a:ext cx="6093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8" name="Google Shape;2688;gabc28adebd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9" name="Google Shape;2689;gabc28adebd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321" y="685800"/>
            <a:ext cx="6093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8" name="Google Shape;2698;gabc28adeb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9" name="Google Shape;2699;gabc28adeb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321" y="685800"/>
            <a:ext cx="6093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5" name="Google Shape;2745;gabc28adebd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6" name="Google Shape;2746;gabc28adebd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5" name="Google Shape;2755;g131766cfe2e_0_4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6" name="Google Shape;2756;g131766cfe2e_0_4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2" name="Google Shape;2802;g131766cfe2e_0_4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3" name="Google Shape;2803;g131766cfe2e_0_4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2" name="Google Shape;2812;g132006114a6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3" name="Google Shape;2813;g132006114a6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2" name="Google Shape;2812;g132006114a6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3" name="Google Shape;2813;g132006114a6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8109665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3" name="Google Shape;2823;g132006114a6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4" name="Google Shape;2824;g132006114a6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4" name="Google Shape;2834;gb2b37bbb5b_2_8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5" name="Google Shape;2835;gb2b37bbb5b_2_8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6" name="Google Shape;2416;gb2b37bbb5b_2_5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7" name="Google Shape;2417;gb2b37bbb5b_2_5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" name="Google Shape;2846;gb2b37bbb5b_2_8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847" name="Google Shape;2847;gb2b37bbb5b_2_8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3" name="Google Shape;2823;g132006114a6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4" name="Google Shape;2824;g132006114a6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0761311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4" name="Google Shape;2864;gb2b37bbb5b_2_9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5" name="Google Shape;2865;gb2b37bbb5b_2_9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5" name="Google Shape;2425;gb2b37bbb5b_2_5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6" name="Google Shape;2426;gb2b37bbb5b_2_5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8" name="Google Shape;2438;gb2f3ecf918_2_3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321" y="685800"/>
            <a:ext cx="6093358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39" name="Google Shape;2439;gb2f3ecf918_2_3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0" name="Google Shape;2440;gb2f3ecf918_2_38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9" name="Google Shape;2459;gb2b37bbb5b_2_9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0" name="Google Shape;2460;gb2b37bbb5b_2_9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321" y="685800"/>
            <a:ext cx="6093358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7" name="Google Shape;2487;gb2b37bbb5b_2_4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leo Light"/>
              <a:buNone/>
            </a:pPr>
            <a:endParaRPr/>
          </a:p>
        </p:txBody>
      </p:sp>
      <p:sp>
        <p:nvSpPr>
          <p:cNvPr id="2488" name="Google Shape;2488;gb2b37bbb5b_2_4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321" y="685800"/>
            <a:ext cx="6093358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5" name="Google Shape;2495;gb2b37bbb5b_2_6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6" name="Google Shape;2496;gb2b37bbb5b_2_6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321" y="685800"/>
            <a:ext cx="6093358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" name="Google Shape;2508;gb2b37bbb5b_2_9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9" name="Google Shape;2509;gb2b37bbb5b_2_9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321" y="685800"/>
            <a:ext cx="6093358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0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19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1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14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1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hyperlink" Target="https://www.freepik.com/" TargetMode="External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www.flaticon.com/" TargetMode="External"/><Relationship Id="rId5" Type="http://schemas.openxmlformats.org/officeDocument/2006/relationships/hyperlink" Target="https://slidesgo.com/" TargetMode="External"/><Relationship Id="rId4" Type="http://schemas.openxmlformats.org/officeDocument/2006/relationships/image" Target="../media/image2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3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14.pn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5" Type="http://schemas.openxmlformats.org/officeDocument/2006/relationships/image" Target="../media/image9.png"/><Relationship Id="rId4" Type="http://schemas.openxmlformats.org/officeDocument/2006/relationships/image" Target="../media/image11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426500" y="1130675"/>
            <a:ext cx="62910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6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20000" y="3220225"/>
            <a:ext cx="7704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pic>
        <p:nvPicPr>
          <p:cNvPr id="11" name="Google Shape;11;p2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1326165" flipH="1">
            <a:off x="-1328945" y="-932567"/>
            <a:ext cx="3297389" cy="2276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>
          <a:blip r:embed="rId3">
            <a:alphaModFix amt="64000"/>
          </a:blip>
          <a:stretch>
            <a:fillRect/>
          </a:stretch>
        </p:blipFill>
        <p:spPr>
          <a:xfrm rot="2440329">
            <a:off x="6865875" y="-711275"/>
            <a:ext cx="3592175" cy="3021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2"/>
          <p:cNvPicPr preferRelativeResize="0"/>
          <p:nvPr/>
        </p:nvPicPr>
        <p:blipFill>
          <a:blip r:embed="rId4">
            <a:alphaModFix amt="67000"/>
          </a:blip>
          <a:stretch>
            <a:fillRect/>
          </a:stretch>
        </p:blipFill>
        <p:spPr>
          <a:xfrm rot="5400000" flipH="1">
            <a:off x="-1871711" y="-356575"/>
            <a:ext cx="2894875" cy="2593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2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1326165" flipH="1">
            <a:off x="-889245" y="3430558"/>
            <a:ext cx="3297389" cy="2276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2"/>
          <p:cNvPicPr preferRelativeResize="0"/>
          <p:nvPr/>
        </p:nvPicPr>
        <p:blipFill>
          <a:blip r:embed="rId5">
            <a:alphaModFix amt="82000"/>
          </a:blip>
          <a:stretch>
            <a:fillRect/>
          </a:stretch>
        </p:blipFill>
        <p:spPr>
          <a:xfrm rot="10670981">
            <a:off x="6959826" y="3022524"/>
            <a:ext cx="3632875" cy="29990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" name="Google Shape;16;p2"/>
          <p:cNvGrpSpPr/>
          <p:nvPr/>
        </p:nvGrpSpPr>
        <p:grpSpPr>
          <a:xfrm rot="-2700000">
            <a:off x="381980" y="2801012"/>
            <a:ext cx="1344349" cy="2469678"/>
            <a:chOff x="272875" y="1419395"/>
            <a:chExt cx="255950" cy="563168"/>
          </a:xfrm>
        </p:grpSpPr>
        <p:sp>
          <p:nvSpPr>
            <p:cNvPr id="17" name="Google Shape;17;p2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" name="Google Shape;52;p2"/>
          <p:cNvGrpSpPr/>
          <p:nvPr/>
        </p:nvGrpSpPr>
        <p:grpSpPr>
          <a:xfrm rot="-2700000">
            <a:off x="7112113" y="-364316"/>
            <a:ext cx="1344349" cy="1995327"/>
            <a:chOff x="272875" y="1527563"/>
            <a:chExt cx="255950" cy="455000"/>
          </a:xfrm>
        </p:grpSpPr>
        <p:sp>
          <p:nvSpPr>
            <p:cNvPr id="53" name="Google Shape;53;p2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" name="Google Shape;88;p2"/>
          <p:cNvSpPr/>
          <p:nvPr/>
        </p:nvSpPr>
        <p:spPr>
          <a:xfrm rot="10800000">
            <a:off x="4793599" y="4568874"/>
            <a:ext cx="2265082" cy="2165834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5" name="Google Shape;585;p11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8456486" flipH="1">
            <a:off x="4213816" y="1684455"/>
            <a:ext cx="3297389" cy="2276638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" name="Google Shape;586;p11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5809801" flipH="1">
            <a:off x="2079893" y="1275092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" name="Google Shape;587;p11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9663874">
            <a:off x="-831963" y="211855"/>
            <a:ext cx="9577978" cy="3566814"/>
          </a:xfrm>
          <a:prstGeom prst="rect">
            <a:avLst/>
          </a:prstGeom>
          <a:noFill/>
          <a:ln>
            <a:noFill/>
          </a:ln>
        </p:spPr>
      </p:pic>
      <p:sp>
        <p:nvSpPr>
          <p:cNvPr id="588" name="Google Shape;588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1558475"/>
            <a:ext cx="6576000" cy="151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589" name="Google Shape;589;p11"/>
          <p:cNvSpPr txBox="1">
            <a:spLocks noGrp="1"/>
          </p:cNvSpPr>
          <p:nvPr>
            <p:ph type="subTitle" idx="1"/>
          </p:nvPr>
        </p:nvSpPr>
        <p:spPr>
          <a:xfrm>
            <a:off x="1284000" y="3069625"/>
            <a:ext cx="65760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9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590" name="Google Shape;590;p11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8456486" flipH="1">
            <a:off x="7252441" y="4177105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1" name="Google Shape;591;p11"/>
          <p:cNvGrpSpPr/>
          <p:nvPr/>
        </p:nvGrpSpPr>
        <p:grpSpPr>
          <a:xfrm rot="2700046">
            <a:off x="8023488" y="3760130"/>
            <a:ext cx="1344367" cy="1995327"/>
            <a:chOff x="272875" y="1527563"/>
            <a:chExt cx="255950" cy="455000"/>
          </a:xfrm>
        </p:grpSpPr>
        <p:sp>
          <p:nvSpPr>
            <p:cNvPr id="592" name="Google Shape;592;p11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11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11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11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11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11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11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11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11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11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11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11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11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11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11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11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11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11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11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11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11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11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11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11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11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11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11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11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11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11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11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11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11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11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11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27" name="Google Shape;627;p11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9663874">
            <a:off x="-3354179" y="-1777728"/>
            <a:ext cx="7605805" cy="283238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28" name="Google Shape;628;p11"/>
          <p:cNvGrpSpPr/>
          <p:nvPr/>
        </p:nvGrpSpPr>
        <p:grpSpPr>
          <a:xfrm rot="-7181356">
            <a:off x="474922" y="-1462434"/>
            <a:ext cx="1344356" cy="2469645"/>
            <a:chOff x="272875" y="1419395"/>
            <a:chExt cx="255950" cy="563168"/>
          </a:xfrm>
        </p:grpSpPr>
        <p:sp>
          <p:nvSpPr>
            <p:cNvPr id="629" name="Google Shape;629;p11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11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11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11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11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11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11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11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11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11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11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11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11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11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11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11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11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11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11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11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11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11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11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11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11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11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11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11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11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11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11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11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11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11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11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4" name="Google Shape;664;p11"/>
          <p:cNvSpPr/>
          <p:nvPr/>
        </p:nvSpPr>
        <p:spPr>
          <a:xfrm rot="3011561">
            <a:off x="7155837" y="4854310"/>
            <a:ext cx="1345837" cy="1286867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5" name="Google Shape;665;p11"/>
          <p:cNvSpPr/>
          <p:nvPr/>
        </p:nvSpPr>
        <p:spPr>
          <a:xfrm rot="-9900083">
            <a:off x="-1242749" y="2125430"/>
            <a:ext cx="3386946" cy="5315794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8" name="Google Shape;668;p13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-1538275" flipH="1">
            <a:off x="-1241959" y="-985041"/>
            <a:ext cx="3297390" cy="2276635"/>
          </a:xfrm>
          <a:prstGeom prst="rect">
            <a:avLst/>
          </a:prstGeom>
          <a:noFill/>
          <a:ln>
            <a:noFill/>
          </a:ln>
        </p:spPr>
      </p:pic>
      <p:sp>
        <p:nvSpPr>
          <p:cNvPr id="669" name="Google Shape;669;p13"/>
          <p:cNvSpPr/>
          <p:nvPr/>
        </p:nvSpPr>
        <p:spPr>
          <a:xfrm rot="3011561">
            <a:off x="8474812" y="4330185"/>
            <a:ext cx="1345837" cy="1286867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70" name="Google Shape;670;p13"/>
          <p:cNvGrpSpPr/>
          <p:nvPr/>
        </p:nvGrpSpPr>
        <p:grpSpPr>
          <a:xfrm rot="3559955">
            <a:off x="-42012" y="-631342"/>
            <a:ext cx="1344348" cy="1995332"/>
            <a:chOff x="272875" y="1527563"/>
            <a:chExt cx="255950" cy="455000"/>
          </a:xfrm>
        </p:grpSpPr>
        <p:sp>
          <p:nvSpPr>
            <p:cNvPr id="671" name="Google Shape;671;p13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13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13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13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13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13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13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13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13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13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13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13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13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13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13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13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13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13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13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13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13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13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13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13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13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13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13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13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13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13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13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13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13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13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13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06" name="Google Shape;706;p13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10024386">
            <a:off x="7156213" y="-1143378"/>
            <a:ext cx="2894879" cy="2593329"/>
          </a:xfrm>
          <a:prstGeom prst="rect">
            <a:avLst/>
          </a:prstGeom>
          <a:noFill/>
          <a:ln>
            <a:noFill/>
          </a:ln>
        </p:spPr>
      </p:pic>
      <p:pic>
        <p:nvPicPr>
          <p:cNvPr id="707" name="Google Shape;707;p13"/>
          <p:cNvPicPr preferRelativeResize="0"/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 rot="-7120613" flipH="1">
            <a:off x="5305666" y="-1758350"/>
            <a:ext cx="2894876" cy="2593327"/>
          </a:xfrm>
          <a:prstGeom prst="rect">
            <a:avLst/>
          </a:prstGeom>
          <a:noFill/>
          <a:ln>
            <a:noFill/>
          </a:ln>
        </p:spPr>
      </p:pic>
      <p:sp>
        <p:nvSpPr>
          <p:cNvPr id="708" name="Google Shape;708;p13"/>
          <p:cNvSpPr txBox="1">
            <a:spLocks noGrp="1"/>
          </p:cNvSpPr>
          <p:nvPr>
            <p:ph type="title" hasCustomPrompt="1"/>
          </p:nvPr>
        </p:nvSpPr>
        <p:spPr>
          <a:xfrm>
            <a:off x="3170031" y="3417401"/>
            <a:ext cx="1036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09" name="Google Shape;709;p13"/>
          <p:cNvSpPr txBox="1">
            <a:spLocks noGrp="1"/>
          </p:cNvSpPr>
          <p:nvPr>
            <p:ph type="title" idx="2" hasCustomPrompt="1"/>
          </p:nvPr>
        </p:nvSpPr>
        <p:spPr>
          <a:xfrm>
            <a:off x="5686543" y="3417401"/>
            <a:ext cx="1036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10" name="Google Shape;710;p13"/>
          <p:cNvSpPr txBox="1">
            <a:spLocks noGrp="1"/>
          </p:cNvSpPr>
          <p:nvPr>
            <p:ph type="title" idx="3" hasCustomPrompt="1"/>
          </p:nvPr>
        </p:nvSpPr>
        <p:spPr>
          <a:xfrm>
            <a:off x="5697526" y="1667000"/>
            <a:ext cx="1036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11" name="Google Shape;711;p13"/>
          <p:cNvSpPr txBox="1">
            <a:spLocks noGrp="1"/>
          </p:cNvSpPr>
          <p:nvPr>
            <p:ph type="title" idx="4" hasCustomPrompt="1"/>
          </p:nvPr>
        </p:nvSpPr>
        <p:spPr>
          <a:xfrm>
            <a:off x="637282" y="3444201"/>
            <a:ext cx="1036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12" name="Google Shape;712;p13"/>
          <p:cNvSpPr txBox="1">
            <a:spLocks noGrp="1"/>
          </p:cNvSpPr>
          <p:nvPr>
            <p:ph type="title" idx="5" hasCustomPrompt="1"/>
          </p:nvPr>
        </p:nvSpPr>
        <p:spPr>
          <a:xfrm>
            <a:off x="637282" y="1667000"/>
            <a:ext cx="1036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13" name="Google Shape;713;p13"/>
          <p:cNvSpPr txBox="1">
            <a:spLocks noGrp="1"/>
          </p:cNvSpPr>
          <p:nvPr>
            <p:ph type="title" idx="6" hasCustomPrompt="1"/>
          </p:nvPr>
        </p:nvSpPr>
        <p:spPr>
          <a:xfrm>
            <a:off x="3170031" y="1667000"/>
            <a:ext cx="1036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14" name="Google Shape;714;p13"/>
          <p:cNvSpPr txBox="1">
            <a:spLocks noGrp="1"/>
          </p:cNvSpPr>
          <p:nvPr>
            <p:ph type="ctrTitle" idx="7"/>
          </p:nvPr>
        </p:nvSpPr>
        <p:spPr>
          <a:xfrm>
            <a:off x="4160248" y="3267400"/>
            <a:ext cx="1821000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715" name="Google Shape;715;p13"/>
          <p:cNvSpPr txBox="1">
            <a:spLocks noGrp="1"/>
          </p:cNvSpPr>
          <p:nvPr>
            <p:ph type="subTitle" idx="1"/>
          </p:nvPr>
        </p:nvSpPr>
        <p:spPr>
          <a:xfrm>
            <a:off x="4160247" y="3572896"/>
            <a:ext cx="1821000" cy="8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6" name="Google Shape;716;p13"/>
          <p:cNvSpPr txBox="1">
            <a:spLocks noGrp="1"/>
          </p:cNvSpPr>
          <p:nvPr>
            <p:ph type="ctrTitle" idx="8"/>
          </p:nvPr>
        </p:nvSpPr>
        <p:spPr>
          <a:xfrm>
            <a:off x="6688381" y="3267400"/>
            <a:ext cx="1821000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717" name="Google Shape;717;p13"/>
          <p:cNvSpPr txBox="1">
            <a:spLocks noGrp="1"/>
          </p:cNvSpPr>
          <p:nvPr>
            <p:ph type="subTitle" idx="9"/>
          </p:nvPr>
        </p:nvSpPr>
        <p:spPr>
          <a:xfrm>
            <a:off x="6688378" y="3572896"/>
            <a:ext cx="1821000" cy="8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8" name="Google Shape;718;p13"/>
          <p:cNvSpPr/>
          <p:nvPr/>
        </p:nvSpPr>
        <p:spPr>
          <a:xfrm>
            <a:off x="1150175" y="2700900"/>
            <a:ext cx="2525" cy="25"/>
          </a:xfrm>
          <a:custGeom>
            <a:avLst/>
            <a:gdLst/>
            <a:ahLst/>
            <a:cxnLst/>
            <a:rect l="l" t="t" r="r" b="b"/>
            <a:pathLst>
              <a:path w="101" h="1" extrusionOk="0">
                <a:moveTo>
                  <a:pt x="101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CEF2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sp>
        <p:nvSpPr>
          <p:cNvPr id="719" name="Google Shape;719;p13"/>
          <p:cNvSpPr txBox="1">
            <a:spLocks noGrp="1"/>
          </p:cNvSpPr>
          <p:nvPr>
            <p:ph type="ctrTitle" idx="13"/>
          </p:nvPr>
        </p:nvSpPr>
        <p:spPr>
          <a:xfrm>
            <a:off x="6688650" y="1490050"/>
            <a:ext cx="1821000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720" name="Google Shape;720;p13"/>
          <p:cNvSpPr txBox="1">
            <a:spLocks noGrp="1"/>
          </p:cNvSpPr>
          <p:nvPr>
            <p:ph type="subTitle" idx="14"/>
          </p:nvPr>
        </p:nvSpPr>
        <p:spPr>
          <a:xfrm>
            <a:off x="6688665" y="1791550"/>
            <a:ext cx="1821000" cy="79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1" name="Google Shape;721;p13"/>
          <p:cNvSpPr txBox="1">
            <a:spLocks noGrp="1"/>
          </p:cNvSpPr>
          <p:nvPr>
            <p:ph type="ctrTitle" idx="15"/>
          </p:nvPr>
        </p:nvSpPr>
        <p:spPr>
          <a:xfrm>
            <a:off x="1622668" y="3267400"/>
            <a:ext cx="1821000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722" name="Google Shape;722;p13"/>
          <p:cNvSpPr txBox="1">
            <a:spLocks noGrp="1"/>
          </p:cNvSpPr>
          <p:nvPr>
            <p:ph type="subTitle" idx="16"/>
          </p:nvPr>
        </p:nvSpPr>
        <p:spPr>
          <a:xfrm>
            <a:off x="1622669" y="3572896"/>
            <a:ext cx="1821000" cy="8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3" name="Google Shape;723;p13"/>
          <p:cNvSpPr txBox="1">
            <a:spLocks noGrp="1"/>
          </p:cNvSpPr>
          <p:nvPr>
            <p:ph type="ctrTitle" idx="17"/>
          </p:nvPr>
        </p:nvSpPr>
        <p:spPr>
          <a:xfrm>
            <a:off x="1622668" y="1490050"/>
            <a:ext cx="1821000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724" name="Google Shape;724;p13"/>
          <p:cNvSpPr txBox="1">
            <a:spLocks noGrp="1"/>
          </p:cNvSpPr>
          <p:nvPr>
            <p:ph type="subTitle" idx="18"/>
          </p:nvPr>
        </p:nvSpPr>
        <p:spPr>
          <a:xfrm>
            <a:off x="1622669" y="1791550"/>
            <a:ext cx="1821000" cy="79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5" name="Google Shape;725;p13"/>
          <p:cNvSpPr txBox="1">
            <a:spLocks noGrp="1"/>
          </p:cNvSpPr>
          <p:nvPr>
            <p:ph type="ctrTitle" idx="19"/>
          </p:nvPr>
        </p:nvSpPr>
        <p:spPr>
          <a:xfrm>
            <a:off x="4160243" y="1490050"/>
            <a:ext cx="1821000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726" name="Google Shape;726;p13"/>
          <p:cNvSpPr txBox="1">
            <a:spLocks noGrp="1"/>
          </p:cNvSpPr>
          <p:nvPr>
            <p:ph type="subTitle" idx="20"/>
          </p:nvPr>
        </p:nvSpPr>
        <p:spPr>
          <a:xfrm>
            <a:off x="4160258" y="1791550"/>
            <a:ext cx="1821000" cy="79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7" name="Google Shape;727;p13"/>
          <p:cNvSpPr txBox="1">
            <a:spLocks noGrp="1"/>
          </p:cNvSpPr>
          <p:nvPr>
            <p:ph type="ctrTitle" idx="21"/>
          </p:nvPr>
        </p:nvSpPr>
        <p:spPr>
          <a:xfrm>
            <a:off x="720000" y="342524"/>
            <a:ext cx="77040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3">
    <p:spTree>
      <p:nvGrpSpPr>
        <p:cNvPr id="1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9" name="Google Shape;729;p14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5399990" flipH="1">
            <a:off x="7705516" y="-598319"/>
            <a:ext cx="3297389" cy="22766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30" name="Google Shape;730;p14"/>
          <p:cNvGrpSpPr/>
          <p:nvPr/>
        </p:nvGrpSpPr>
        <p:grpSpPr>
          <a:xfrm rot="-987768">
            <a:off x="7751817" y="-266278"/>
            <a:ext cx="1344359" cy="1995308"/>
            <a:chOff x="272875" y="1527563"/>
            <a:chExt cx="255950" cy="455000"/>
          </a:xfrm>
        </p:grpSpPr>
        <p:sp>
          <p:nvSpPr>
            <p:cNvPr id="731" name="Google Shape;731;p14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14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14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14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14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14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14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14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14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14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14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14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14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14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14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14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14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14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14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14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14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14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14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14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14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14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14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14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14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14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14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14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14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14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14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66" name="Google Shape;766;p14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10162003" flipH="1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7" name="Google Shape;767;p14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363351">
            <a:off x="802621" y="4291783"/>
            <a:ext cx="7605804" cy="2832383"/>
          </a:xfrm>
          <a:prstGeom prst="rect">
            <a:avLst/>
          </a:prstGeom>
          <a:noFill/>
          <a:ln>
            <a:noFill/>
          </a:ln>
        </p:spPr>
      </p:pic>
      <p:sp>
        <p:nvSpPr>
          <p:cNvPr id="768" name="Google Shape;768;p14"/>
          <p:cNvSpPr/>
          <p:nvPr/>
        </p:nvSpPr>
        <p:spPr>
          <a:xfrm rot="9899989">
            <a:off x="-583964" y="4625085"/>
            <a:ext cx="2265015" cy="2165770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9" name="Google Shape;769;p14"/>
          <p:cNvSpPr txBox="1">
            <a:spLocks noGrp="1"/>
          </p:cNvSpPr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3_1"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1" name="Google Shape;771;p15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8456486" flipH="1">
            <a:off x="7252441" y="4177105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72" name="Google Shape;772;p15"/>
          <p:cNvGrpSpPr/>
          <p:nvPr/>
        </p:nvGrpSpPr>
        <p:grpSpPr>
          <a:xfrm rot="2700046">
            <a:off x="8023488" y="3760130"/>
            <a:ext cx="1344367" cy="1995327"/>
            <a:chOff x="272875" y="1527563"/>
            <a:chExt cx="255950" cy="455000"/>
          </a:xfrm>
        </p:grpSpPr>
        <p:sp>
          <p:nvSpPr>
            <p:cNvPr id="773" name="Google Shape;773;p15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15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15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15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15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15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15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15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15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15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15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15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15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15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15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15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15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15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15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15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15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15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15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15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15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15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15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15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15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15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15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15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15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15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15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08" name="Google Shape;808;p15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5809801" flipH="1">
            <a:off x="7609918" y="-1097658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809" name="Google Shape;809;p15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9663874">
            <a:off x="-3354179" y="-1777728"/>
            <a:ext cx="7605805" cy="283238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10" name="Google Shape;810;p15"/>
          <p:cNvGrpSpPr/>
          <p:nvPr/>
        </p:nvGrpSpPr>
        <p:grpSpPr>
          <a:xfrm rot="-7181356">
            <a:off x="474922" y="-1462434"/>
            <a:ext cx="1344356" cy="2469645"/>
            <a:chOff x="272875" y="1419395"/>
            <a:chExt cx="255950" cy="563168"/>
          </a:xfrm>
        </p:grpSpPr>
        <p:sp>
          <p:nvSpPr>
            <p:cNvPr id="811" name="Google Shape;811;p15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15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15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15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15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15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15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15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15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15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15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15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15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15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15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15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15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15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15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15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15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15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15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15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15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15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15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15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15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15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15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15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15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15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15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46" name="Google Shape;846;p15"/>
          <p:cNvSpPr/>
          <p:nvPr/>
        </p:nvSpPr>
        <p:spPr>
          <a:xfrm rot="3011561">
            <a:off x="8384437" y="-796490"/>
            <a:ext cx="1345837" cy="1286867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7" name="Google Shape;847;p15"/>
          <p:cNvSpPr txBox="1">
            <a:spLocks noGrp="1"/>
          </p:cNvSpPr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3_1_1">
    <p:spTree>
      <p:nvGrpSpPr>
        <p:cNvPr id="1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9" name="Google Shape;849;p16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-2343514" flipH="1">
            <a:off x="-1166545" y="-1270720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50" name="Google Shape;850;p16"/>
          <p:cNvGrpSpPr/>
          <p:nvPr/>
        </p:nvGrpSpPr>
        <p:grpSpPr>
          <a:xfrm rot="-8099954">
            <a:off x="15431" y="-572435"/>
            <a:ext cx="1344367" cy="1995327"/>
            <a:chOff x="272875" y="1527563"/>
            <a:chExt cx="255950" cy="455000"/>
          </a:xfrm>
        </p:grpSpPr>
        <p:sp>
          <p:nvSpPr>
            <p:cNvPr id="851" name="Google Shape;851;p16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16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16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16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16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16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16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16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16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16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16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16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16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16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16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16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16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16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16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16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16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16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16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16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16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16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16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16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16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16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16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16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16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16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16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86" name="Google Shape;886;p16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5809801" flipH="1">
            <a:off x="7609918" y="-1097658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7" name="Google Shape;887;p16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10754694">
            <a:off x="2497948" y="4487275"/>
            <a:ext cx="7605809" cy="283238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88" name="Google Shape;888;p16"/>
          <p:cNvGrpSpPr/>
          <p:nvPr/>
        </p:nvGrpSpPr>
        <p:grpSpPr>
          <a:xfrm flipH="1">
            <a:off x="-624375" y="3487614"/>
            <a:ext cx="1344377" cy="2469659"/>
            <a:chOff x="272875" y="1419395"/>
            <a:chExt cx="255950" cy="563168"/>
          </a:xfrm>
        </p:grpSpPr>
        <p:sp>
          <p:nvSpPr>
            <p:cNvPr id="889" name="Google Shape;889;p16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16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16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16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16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16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16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16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16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16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16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16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16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16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16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16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16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16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16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16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16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16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16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16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16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16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16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16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16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16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16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16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16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16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16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24" name="Google Shape;924;p16"/>
          <p:cNvSpPr txBox="1">
            <a:spLocks noGrp="1"/>
          </p:cNvSpPr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925" name="Google Shape;925;p16"/>
          <p:cNvSpPr/>
          <p:nvPr/>
        </p:nvSpPr>
        <p:spPr>
          <a:xfrm rot="231922" flipH="1">
            <a:off x="7469257" y="-6453732"/>
            <a:ext cx="4623938" cy="7256951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CUSTOM_3_1_1_1">
    <p:spTree>
      <p:nvGrpSpPr>
        <p:cNvPr id="1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7" name="Google Shape;927;p17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-2343514" flipH="1">
            <a:off x="-1166545" y="-1270720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28" name="Google Shape;928;p17"/>
          <p:cNvGrpSpPr/>
          <p:nvPr/>
        </p:nvGrpSpPr>
        <p:grpSpPr>
          <a:xfrm rot="-8099954">
            <a:off x="15431" y="-572435"/>
            <a:ext cx="1344367" cy="1995327"/>
            <a:chOff x="272875" y="1527563"/>
            <a:chExt cx="255950" cy="455000"/>
          </a:xfrm>
        </p:grpSpPr>
        <p:sp>
          <p:nvSpPr>
            <p:cNvPr id="929" name="Google Shape;929;p17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17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17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17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17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17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17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17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17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17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17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17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17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17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17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17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17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17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17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17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17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17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17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17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17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17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17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17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17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17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17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17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17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17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17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964" name="Google Shape;964;p17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5809801" flipH="1">
            <a:off x="7609918" y="-1097658"/>
            <a:ext cx="2894870" cy="2593321"/>
          </a:xfrm>
          <a:prstGeom prst="rect">
            <a:avLst/>
          </a:prstGeom>
          <a:noFill/>
          <a:ln>
            <a:noFill/>
          </a:ln>
        </p:spPr>
      </p:pic>
      <p:sp>
        <p:nvSpPr>
          <p:cNvPr id="965" name="Google Shape;965;p17"/>
          <p:cNvSpPr txBox="1">
            <a:spLocks noGrp="1"/>
          </p:cNvSpPr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7" name="Google Shape;967;p18"/>
          <p:cNvGrpSpPr/>
          <p:nvPr/>
        </p:nvGrpSpPr>
        <p:grpSpPr>
          <a:xfrm>
            <a:off x="-1680776" y="-4224695"/>
            <a:ext cx="16179801" cy="13950337"/>
            <a:chOff x="-1680776" y="-4224695"/>
            <a:chExt cx="16179801" cy="13950337"/>
          </a:xfrm>
        </p:grpSpPr>
        <p:pic>
          <p:nvPicPr>
            <p:cNvPr id="968" name="Google Shape;968;p18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3224823">
              <a:off x="-140037" y="3490385"/>
              <a:ext cx="5882028" cy="4855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69" name="Google Shape;969;p18"/>
            <p:cNvPicPr preferRelativeResize="0"/>
            <p:nvPr/>
          </p:nvPicPr>
          <p:blipFill>
            <a:blip r:embed="rId3">
              <a:alphaModFix amt="56000"/>
            </a:blip>
            <a:stretch>
              <a:fillRect/>
            </a:stretch>
          </p:blipFill>
          <p:spPr>
            <a:xfrm rot="10800000" flipH="1">
              <a:off x="7048980" y="-1210521"/>
              <a:ext cx="6114874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0" name="Google Shape;970;p18"/>
            <p:cNvPicPr preferRelativeResize="0"/>
            <p:nvPr/>
          </p:nvPicPr>
          <p:blipFill>
            <a:blip r:embed="rId4">
              <a:alphaModFix amt="52000"/>
            </a:blip>
            <a:stretch>
              <a:fillRect/>
            </a:stretch>
          </p:blipFill>
          <p:spPr>
            <a:xfrm rot="5400000">
              <a:off x="5834261" y="-3262046"/>
              <a:ext cx="4474637" cy="51435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1" name="Google Shape;971;p18"/>
            <p:cNvPicPr preferRelativeResize="0"/>
            <p:nvPr/>
          </p:nvPicPr>
          <p:blipFill>
            <a:blip r:embed="rId5">
              <a:alphaModFix amt="47000"/>
            </a:blip>
            <a:stretch>
              <a:fillRect/>
            </a:stretch>
          </p:blipFill>
          <p:spPr>
            <a:xfrm rot="-1342742">
              <a:off x="-977911" y="-3287812"/>
              <a:ext cx="5882021" cy="48557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2" name="Google Shape;972;p18"/>
            <p:cNvPicPr preferRelativeResize="0"/>
            <p:nvPr/>
          </p:nvPicPr>
          <p:blipFill>
            <a:blip r:embed="rId6">
              <a:alphaModFix amt="58000"/>
            </a:blip>
            <a:stretch>
              <a:fillRect/>
            </a:stretch>
          </p:blipFill>
          <p:spPr>
            <a:xfrm rot="10599510">
              <a:off x="-546556" y="1325195"/>
              <a:ext cx="1787179" cy="428736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3" name="Google Shape;973;p18"/>
            <p:cNvPicPr preferRelativeResize="0"/>
            <p:nvPr/>
          </p:nvPicPr>
          <p:blipFill>
            <a:blip r:embed="rId7">
              <a:alphaModFix amt="45000"/>
            </a:blip>
            <a:stretch>
              <a:fillRect/>
            </a:stretch>
          </p:blipFill>
          <p:spPr>
            <a:xfrm rot="380280">
              <a:off x="6197600" y="3797979"/>
              <a:ext cx="8158655" cy="303827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74" name="Google Shape;974;p18"/>
          <p:cNvSpPr txBox="1">
            <a:spLocks noGrp="1"/>
          </p:cNvSpPr>
          <p:nvPr>
            <p:ph type="title"/>
          </p:nvPr>
        </p:nvSpPr>
        <p:spPr>
          <a:xfrm>
            <a:off x="2290050" y="3076083"/>
            <a:ext cx="45639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975" name="Google Shape;975;p18"/>
          <p:cNvSpPr txBox="1">
            <a:spLocks noGrp="1"/>
          </p:cNvSpPr>
          <p:nvPr>
            <p:ph type="subTitle" idx="1"/>
          </p:nvPr>
        </p:nvSpPr>
        <p:spPr>
          <a:xfrm>
            <a:off x="1605150" y="1547033"/>
            <a:ext cx="5933700" cy="18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976" name="Google Shape;976;p18"/>
          <p:cNvGrpSpPr/>
          <p:nvPr/>
        </p:nvGrpSpPr>
        <p:grpSpPr>
          <a:xfrm rot="5400065">
            <a:off x="8667137" y="-1129839"/>
            <a:ext cx="1344377" cy="1995312"/>
            <a:chOff x="272875" y="1527563"/>
            <a:chExt cx="255950" cy="455000"/>
          </a:xfrm>
        </p:grpSpPr>
        <p:sp>
          <p:nvSpPr>
            <p:cNvPr id="977" name="Google Shape;977;p18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18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18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18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18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18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18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18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18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18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18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18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18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18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18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18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18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18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18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18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18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18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18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18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18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18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18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18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18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18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18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18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18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18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18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12" name="Google Shape;1012;p18"/>
          <p:cNvSpPr/>
          <p:nvPr/>
        </p:nvSpPr>
        <p:spPr>
          <a:xfrm rot="-7373435">
            <a:off x="-1518218" y="3027895"/>
            <a:ext cx="2265005" cy="2165760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BLANK_1_1_1_2_1">
    <p:spTree>
      <p:nvGrpSpPr>
        <p:cNvPr id="1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4" name="Google Shape;1014;p19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-2343514" flipH="1">
            <a:off x="-1156226" y="-1467160"/>
            <a:ext cx="3297389" cy="22766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5" name="Google Shape;1015;p19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10162003" flipH="1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16" name="Google Shape;1016;p19"/>
          <p:cNvGrpSpPr/>
          <p:nvPr/>
        </p:nvGrpSpPr>
        <p:grpSpPr>
          <a:xfrm rot="-8099954">
            <a:off x="25750" y="-768875"/>
            <a:ext cx="1344367" cy="1995327"/>
            <a:chOff x="272875" y="1527563"/>
            <a:chExt cx="255950" cy="455000"/>
          </a:xfrm>
        </p:grpSpPr>
        <p:sp>
          <p:nvSpPr>
            <p:cNvPr id="1017" name="Google Shape;1017;p19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19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19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19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19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19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19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19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19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19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19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19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19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19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19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19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19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19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19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19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19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19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19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19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19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19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19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19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19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19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19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19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19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19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19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52" name="Google Shape;1052;p19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6814727" flipH="1">
            <a:off x="7454267" y="-1182806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3" name="Google Shape;1053;p19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-1136126">
            <a:off x="4365128" y="4231553"/>
            <a:ext cx="7605805" cy="283238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54" name="Google Shape;1054;p19"/>
          <p:cNvGrpSpPr/>
          <p:nvPr/>
        </p:nvGrpSpPr>
        <p:grpSpPr>
          <a:xfrm rot="3618644">
            <a:off x="7686877" y="3841497"/>
            <a:ext cx="1344356" cy="2469645"/>
            <a:chOff x="272875" y="1419395"/>
            <a:chExt cx="255950" cy="563168"/>
          </a:xfrm>
        </p:grpSpPr>
        <p:sp>
          <p:nvSpPr>
            <p:cNvPr id="1055" name="Google Shape;1055;p19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19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19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19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19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19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19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19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19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19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19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19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19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19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19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19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19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19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19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19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19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19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19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19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19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19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19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19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19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19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19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19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19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19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19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90" name="Google Shape;1090;p19"/>
          <p:cNvSpPr txBox="1">
            <a:spLocks noGrp="1"/>
          </p:cNvSpPr>
          <p:nvPr>
            <p:ph type="title"/>
          </p:nvPr>
        </p:nvSpPr>
        <p:spPr>
          <a:xfrm>
            <a:off x="720000" y="2586216"/>
            <a:ext cx="2336400" cy="8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91" name="Google Shape;1091;p19"/>
          <p:cNvSpPr txBox="1">
            <a:spLocks noGrp="1"/>
          </p:cNvSpPr>
          <p:nvPr>
            <p:ph type="subTitle" idx="1"/>
          </p:nvPr>
        </p:nvSpPr>
        <p:spPr>
          <a:xfrm>
            <a:off x="720000" y="3321129"/>
            <a:ext cx="2336400" cy="8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2" name="Google Shape;1092;p19"/>
          <p:cNvSpPr txBox="1">
            <a:spLocks noGrp="1"/>
          </p:cNvSpPr>
          <p:nvPr>
            <p:ph type="title" idx="2"/>
          </p:nvPr>
        </p:nvSpPr>
        <p:spPr>
          <a:xfrm>
            <a:off x="3403800" y="2586216"/>
            <a:ext cx="2336400" cy="8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93" name="Google Shape;1093;p19"/>
          <p:cNvSpPr txBox="1">
            <a:spLocks noGrp="1"/>
          </p:cNvSpPr>
          <p:nvPr>
            <p:ph type="subTitle" idx="3"/>
          </p:nvPr>
        </p:nvSpPr>
        <p:spPr>
          <a:xfrm>
            <a:off x="3403800" y="3321129"/>
            <a:ext cx="2336400" cy="8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4" name="Google Shape;1094;p19"/>
          <p:cNvSpPr txBox="1">
            <a:spLocks noGrp="1"/>
          </p:cNvSpPr>
          <p:nvPr>
            <p:ph type="title" idx="4"/>
          </p:nvPr>
        </p:nvSpPr>
        <p:spPr>
          <a:xfrm>
            <a:off x="6100400" y="2586209"/>
            <a:ext cx="2336400" cy="8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95" name="Google Shape;1095;p19"/>
          <p:cNvSpPr txBox="1">
            <a:spLocks noGrp="1"/>
          </p:cNvSpPr>
          <p:nvPr>
            <p:ph type="subTitle" idx="5"/>
          </p:nvPr>
        </p:nvSpPr>
        <p:spPr>
          <a:xfrm>
            <a:off x="6100400" y="3321129"/>
            <a:ext cx="2336400" cy="8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6" name="Google Shape;1096;p19"/>
          <p:cNvSpPr txBox="1">
            <a:spLocks noGrp="1"/>
          </p:cNvSpPr>
          <p:nvPr>
            <p:ph type="ctrTitle" idx="6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_1_1">
    <p:spTree>
      <p:nvGrpSpPr>
        <p:cNvPr id="1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20"/>
          <p:cNvSpPr txBox="1">
            <a:spLocks noGrp="1"/>
          </p:cNvSpPr>
          <p:nvPr>
            <p:ph type="title"/>
          </p:nvPr>
        </p:nvSpPr>
        <p:spPr>
          <a:xfrm>
            <a:off x="1224826" y="1435461"/>
            <a:ext cx="2127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99" name="Google Shape;1099;p20"/>
          <p:cNvSpPr txBox="1">
            <a:spLocks noGrp="1"/>
          </p:cNvSpPr>
          <p:nvPr>
            <p:ph type="subTitle" idx="1"/>
          </p:nvPr>
        </p:nvSpPr>
        <p:spPr>
          <a:xfrm>
            <a:off x="1224829" y="1914654"/>
            <a:ext cx="2127000" cy="91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0" name="Google Shape;1100;p20"/>
          <p:cNvSpPr txBox="1">
            <a:spLocks noGrp="1"/>
          </p:cNvSpPr>
          <p:nvPr>
            <p:ph type="title" idx="2"/>
          </p:nvPr>
        </p:nvSpPr>
        <p:spPr>
          <a:xfrm>
            <a:off x="5826912" y="1435461"/>
            <a:ext cx="2127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01" name="Google Shape;1101;p20"/>
          <p:cNvSpPr txBox="1">
            <a:spLocks noGrp="1"/>
          </p:cNvSpPr>
          <p:nvPr>
            <p:ph type="subTitle" idx="3"/>
          </p:nvPr>
        </p:nvSpPr>
        <p:spPr>
          <a:xfrm>
            <a:off x="5826914" y="1914654"/>
            <a:ext cx="2127000" cy="91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2" name="Google Shape;1102;p20"/>
          <p:cNvSpPr txBox="1">
            <a:spLocks noGrp="1"/>
          </p:cNvSpPr>
          <p:nvPr>
            <p:ph type="title" idx="4"/>
          </p:nvPr>
        </p:nvSpPr>
        <p:spPr>
          <a:xfrm>
            <a:off x="1224826" y="2945751"/>
            <a:ext cx="2127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03" name="Google Shape;1103;p20"/>
          <p:cNvSpPr txBox="1">
            <a:spLocks noGrp="1"/>
          </p:cNvSpPr>
          <p:nvPr>
            <p:ph type="subTitle" idx="5"/>
          </p:nvPr>
        </p:nvSpPr>
        <p:spPr>
          <a:xfrm>
            <a:off x="1224829" y="3473670"/>
            <a:ext cx="2127000" cy="8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4" name="Google Shape;1104;p20"/>
          <p:cNvSpPr txBox="1">
            <a:spLocks noGrp="1"/>
          </p:cNvSpPr>
          <p:nvPr>
            <p:ph type="title" idx="6"/>
          </p:nvPr>
        </p:nvSpPr>
        <p:spPr>
          <a:xfrm>
            <a:off x="5826864" y="2945751"/>
            <a:ext cx="2127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05" name="Google Shape;1105;p20"/>
          <p:cNvSpPr txBox="1">
            <a:spLocks noGrp="1"/>
          </p:cNvSpPr>
          <p:nvPr>
            <p:ph type="subTitle" idx="7"/>
          </p:nvPr>
        </p:nvSpPr>
        <p:spPr>
          <a:xfrm>
            <a:off x="5826914" y="3473670"/>
            <a:ext cx="2127000" cy="8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106" name="Google Shape;1106;p20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-2343514" flipH="1">
            <a:off x="-1166545" y="-1270720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07" name="Google Shape;1107;p20"/>
          <p:cNvGrpSpPr/>
          <p:nvPr/>
        </p:nvGrpSpPr>
        <p:grpSpPr>
          <a:xfrm rot="-8099954">
            <a:off x="15431" y="-572435"/>
            <a:ext cx="1344367" cy="1995327"/>
            <a:chOff x="272875" y="1527563"/>
            <a:chExt cx="255950" cy="455000"/>
          </a:xfrm>
        </p:grpSpPr>
        <p:sp>
          <p:nvSpPr>
            <p:cNvPr id="1108" name="Google Shape;1108;p20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20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20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20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20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20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20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20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20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20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20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20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20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20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20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20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20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20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20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20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20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20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20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20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20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20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20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20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20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20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20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20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20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20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20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143" name="Google Shape;1143;p20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5809801" flipH="1">
            <a:off x="7609918" y="-1097658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4" name="Google Shape;1144;p20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10754694">
            <a:off x="2497948" y="4487275"/>
            <a:ext cx="7605809" cy="283238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45" name="Google Shape;1145;p20"/>
          <p:cNvGrpSpPr/>
          <p:nvPr/>
        </p:nvGrpSpPr>
        <p:grpSpPr>
          <a:xfrm flipH="1">
            <a:off x="-624375" y="3487614"/>
            <a:ext cx="1344377" cy="2469659"/>
            <a:chOff x="272875" y="1419395"/>
            <a:chExt cx="255950" cy="563168"/>
          </a:xfrm>
        </p:grpSpPr>
        <p:sp>
          <p:nvSpPr>
            <p:cNvPr id="1146" name="Google Shape;1146;p20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20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20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20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20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20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20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20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20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20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20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20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20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20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20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20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20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20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20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20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20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20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20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20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20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20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20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20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20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20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20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20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20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20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20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81" name="Google Shape;1181;p20"/>
          <p:cNvSpPr txBox="1">
            <a:spLocks noGrp="1"/>
          </p:cNvSpPr>
          <p:nvPr>
            <p:ph type="ctrTitle" idx="8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182" name="Google Shape;1182;p20"/>
          <p:cNvSpPr/>
          <p:nvPr/>
        </p:nvSpPr>
        <p:spPr>
          <a:xfrm rot="3176794">
            <a:off x="7710596" y="4065984"/>
            <a:ext cx="2264986" cy="2165743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3"/>
          <p:cNvPicPr preferRelativeResize="0"/>
          <p:nvPr/>
        </p:nvPicPr>
        <p:blipFill>
          <a:blip r:embed="rId2">
            <a:alphaModFix amt="76000"/>
          </a:blip>
          <a:stretch>
            <a:fillRect/>
          </a:stretch>
        </p:blipFill>
        <p:spPr>
          <a:xfrm>
            <a:off x="345175" y="3258079"/>
            <a:ext cx="8158656" cy="303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3"/>
          <p:cNvPicPr preferRelativeResize="0"/>
          <p:nvPr/>
        </p:nvPicPr>
        <p:blipFill>
          <a:blip r:embed="rId3">
            <a:alphaModFix amt="47000"/>
          </a:blip>
          <a:stretch>
            <a:fillRect/>
          </a:stretch>
        </p:blipFill>
        <p:spPr>
          <a:xfrm>
            <a:off x="1630988" y="143888"/>
            <a:ext cx="5882026" cy="4855727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3"/>
          <p:cNvSpPr/>
          <p:nvPr/>
        </p:nvSpPr>
        <p:spPr>
          <a:xfrm>
            <a:off x="4379243" y="-2465274"/>
            <a:ext cx="4624024" cy="7256966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3" name="Google Shape;93;p3"/>
          <p:cNvGrpSpPr/>
          <p:nvPr/>
        </p:nvGrpSpPr>
        <p:grpSpPr>
          <a:xfrm rot="-2700000">
            <a:off x="473130" y="2695837"/>
            <a:ext cx="1344349" cy="2469678"/>
            <a:chOff x="272875" y="1419395"/>
            <a:chExt cx="255950" cy="563168"/>
          </a:xfrm>
        </p:grpSpPr>
        <p:sp>
          <p:nvSpPr>
            <p:cNvPr id="94" name="Google Shape;94;p3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3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3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3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3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3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3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3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3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3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3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3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3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3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3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3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3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3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3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3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3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3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3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3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3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3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3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3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3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3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3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3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3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9" name="Google Shape;129;p3"/>
          <p:cNvGrpSpPr/>
          <p:nvPr/>
        </p:nvGrpSpPr>
        <p:grpSpPr>
          <a:xfrm rot="-2700000">
            <a:off x="8026513" y="-183341"/>
            <a:ext cx="1344349" cy="1995327"/>
            <a:chOff x="272875" y="1527563"/>
            <a:chExt cx="255950" cy="455000"/>
          </a:xfrm>
        </p:grpSpPr>
        <p:sp>
          <p:nvSpPr>
            <p:cNvPr id="130" name="Google Shape;130;p3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3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3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3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3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3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3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3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3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3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3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3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3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3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3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3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3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3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3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3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3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3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3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3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3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3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3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3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3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3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3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3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3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3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3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5" name="Google Shape;165;p3"/>
          <p:cNvSpPr txBox="1">
            <a:spLocks noGrp="1"/>
          </p:cNvSpPr>
          <p:nvPr>
            <p:ph type="subTitle" idx="1"/>
          </p:nvPr>
        </p:nvSpPr>
        <p:spPr>
          <a:xfrm>
            <a:off x="2646000" y="3114137"/>
            <a:ext cx="3852000" cy="86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3"/>
          <p:cNvSpPr txBox="1">
            <a:spLocks noGrp="1"/>
          </p:cNvSpPr>
          <p:nvPr>
            <p:ph type="ctrTitle"/>
          </p:nvPr>
        </p:nvSpPr>
        <p:spPr>
          <a:xfrm>
            <a:off x="2646000" y="2594236"/>
            <a:ext cx="3852000" cy="79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>
                <a:solidFill>
                  <a:srgbClr val="1C4587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9pPr>
          </a:lstStyle>
          <a:p>
            <a:endParaRPr/>
          </a:p>
        </p:txBody>
      </p:sp>
      <p:sp>
        <p:nvSpPr>
          <p:cNvPr id="167" name="Google Shape;167;p3"/>
          <p:cNvSpPr txBox="1">
            <a:spLocks noGrp="1"/>
          </p:cNvSpPr>
          <p:nvPr>
            <p:ph type="title" idx="2" hasCustomPrompt="1"/>
          </p:nvPr>
        </p:nvSpPr>
        <p:spPr>
          <a:xfrm>
            <a:off x="2646000" y="894175"/>
            <a:ext cx="3852000" cy="2031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15000">
                <a:solidFill>
                  <a:srgbClr val="1C4587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BLANK_1_1_1_1_2">
    <p:spTree>
      <p:nvGrpSpPr>
        <p:cNvPr id="1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" name="Google Shape;1184;p21"/>
          <p:cNvSpPr txBox="1">
            <a:spLocks noGrp="1"/>
          </p:cNvSpPr>
          <p:nvPr>
            <p:ph type="title"/>
          </p:nvPr>
        </p:nvSpPr>
        <p:spPr>
          <a:xfrm>
            <a:off x="1698617" y="1400049"/>
            <a:ext cx="2867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85" name="Google Shape;1185;p21"/>
          <p:cNvSpPr txBox="1">
            <a:spLocks noGrp="1"/>
          </p:cNvSpPr>
          <p:nvPr>
            <p:ph type="subTitle" idx="1"/>
          </p:nvPr>
        </p:nvSpPr>
        <p:spPr>
          <a:xfrm>
            <a:off x="1698617" y="2015470"/>
            <a:ext cx="2867100" cy="9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6" name="Google Shape;1186;p21"/>
          <p:cNvSpPr txBox="1">
            <a:spLocks noGrp="1"/>
          </p:cNvSpPr>
          <p:nvPr>
            <p:ph type="title" idx="2"/>
          </p:nvPr>
        </p:nvSpPr>
        <p:spPr>
          <a:xfrm flipH="1">
            <a:off x="4593236" y="1400049"/>
            <a:ext cx="2867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87" name="Google Shape;1187;p21"/>
          <p:cNvSpPr txBox="1">
            <a:spLocks noGrp="1"/>
          </p:cNvSpPr>
          <p:nvPr>
            <p:ph type="subTitle" idx="3"/>
          </p:nvPr>
        </p:nvSpPr>
        <p:spPr>
          <a:xfrm>
            <a:off x="4593236" y="2015470"/>
            <a:ext cx="2867100" cy="9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8" name="Google Shape;1188;p21"/>
          <p:cNvSpPr txBox="1">
            <a:spLocks noGrp="1"/>
          </p:cNvSpPr>
          <p:nvPr>
            <p:ph type="title" idx="4"/>
          </p:nvPr>
        </p:nvSpPr>
        <p:spPr>
          <a:xfrm>
            <a:off x="1698617" y="3004407"/>
            <a:ext cx="2867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89" name="Google Shape;1189;p21"/>
          <p:cNvSpPr txBox="1">
            <a:spLocks noGrp="1"/>
          </p:cNvSpPr>
          <p:nvPr>
            <p:ph type="subTitle" idx="5"/>
          </p:nvPr>
        </p:nvSpPr>
        <p:spPr>
          <a:xfrm>
            <a:off x="1698617" y="3619626"/>
            <a:ext cx="2867100" cy="9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0" name="Google Shape;1190;p21"/>
          <p:cNvSpPr txBox="1">
            <a:spLocks noGrp="1"/>
          </p:cNvSpPr>
          <p:nvPr>
            <p:ph type="title" idx="6"/>
          </p:nvPr>
        </p:nvSpPr>
        <p:spPr>
          <a:xfrm flipH="1">
            <a:off x="4593236" y="3004407"/>
            <a:ext cx="2867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91" name="Google Shape;1191;p21"/>
          <p:cNvSpPr txBox="1">
            <a:spLocks noGrp="1"/>
          </p:cNvSpPr>
          <p:nvPr>
            <p:ph type="subTitle" idx="7"/>
          </p:nvPr>
        </p:nvSpPr>
        <p:spPr>
          <a:xfrm>
            <a:off x="4593236" y="3619626"/>
            <a:ext cx="2867100" cy="9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192" name="Google Shape;1192;p21"/>
          <p:cNvPicPr preferRelativeResize="0"/>
          <p:nvPr/>
        </p:nvPicPr>
        <p:blipFill>
          <a:blip r:embed="rId2">
            <a:alphaModFix amt="47000"/>
          </a:blip>
          <a:stretch>
            <a:fillRect/>
          </a:stretch>
        </p:blipFill>
        <p:spPr>
          <a:xfrm rot="1331770">
            <a:off x="-1977764" y="3821949"/>
            <a:ext cx="2989902" cy="24682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93" name="Google Shape;1193;p21"/>
          <p:cNvGrpSpPr/>
          <p:nvPr/>
        </p:nvGrpSpPr>
        <p:grpSpPr>
          <a:xfrm rot="-987768">
            <a:off x="-733895" y="3875634"/>
            <a:ext cx="1344359" cy="1995308"/>
            <a:chOff x="272875" y="1527563"/>
            <a:chExt cx="255950" cy="455000"/>
          </a:xfrm>
        </p:grpSpPr>
        <p:sp>
          <p:nvSpPr>
            <p:cNvPr id="1194" name="Google Shape;1194;p21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21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21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21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21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21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21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21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21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21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21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21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21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21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21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21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21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21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21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21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21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21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21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21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21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21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21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21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21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21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21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21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21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21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21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29" name="Google Shape;1229;p21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>
            <a:off x="7809444" y="4139664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0" name="Google Shape;1230;p21"/>
          <p:cNvPicPr preferRelativeResize="0"/>
          <p:nvPr/>
        </p:nvPicPr>
        <p:blipFill>
          <a:blip r:embed="rId4">
            <a:alphaModFix amt="62000"/>
          </a:blip>
          <a:stretch>
            <a:fillRect/>
          </a:stretch>
        </p:blipFill>
        <p:spPr>
          <a:xfrm rot="9368145" flipH="1">
            <a:off x="-1509155" y="-1246007"/>
            <a:ext cx="2894870" cy="259332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31" name="Google Shape;1231;p21"/>
          <p:cNvGrpSpPr/>
          <p:nvPr/>
        </p:nvGrpSpPr>
        <p:grpSpPr>
          <a:xfrm rot="5400065">
            <a:off x="8667137" y="-1129839"/>
            <a:ext cx="1344377" cy="1995312"/>
            <a:chOff x="272875" y="1527563"/>
            <a:chExt cx="255950" cy="455000"/>
          </a:xfrm>
        </p:grpSpPr>
        <p:sp>
          <p:nvSpPr>
            <p:cNvPr id="1232" name="Google Shape;1232;p21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21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21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21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21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21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21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21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21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21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21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21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21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21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21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21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21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21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21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21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21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21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21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21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21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21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21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21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21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21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21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21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21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21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21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67" name="Google Shape;1267;p21"/>
          <p:cNvPicPr preferRelativeResize="0"/>
          <p:nvPr/>
        </p:nvPicPr>
        <p:blipFill>
          <a:blip r:embed="rId2">
            <a:alphaModFix amt="47000"/>
          </a:blip>
          <a:stretch>
            <a:fillRect/>
          </a:stretch>
        </p:blipFill>
        <p:spPr>
          <a:xfrm rot="-10643014">
            <a:off x="7943421" y="-1509312"/>
            <a:ext cx="2989903" cy="2468227"/>
          </a:xfrm>
          <a:prstGeom prst="rect">
            <a:avLst/>
          </a:prstGeom>
          <a:noFill/>
          <a:ln>
            <a:noFill/>
          </a:ln>
        </p:spPr>
      </p:pic>
      <p:sp>
        <p:nvSpPr>
          <p:cNvPr id="1268" name="Google Shape;1268;p21"/>
          <p:cNvSpPr txBox="1">
            <a:spLocks noGrp="1"/>
          </p:cNvSpPr>
          <p:nvPr>
            <p:ph type="ctrTitle" idx="8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269" name="Google Shape;1269;p21"/>
          <p:cNvSpPr/>
          <p:nvPr/>
        </p:nvSpPr>
        <p:spPr>
          <a:xfrm rot="-7373435">
            <a:off x="-1518218" y="3027895"/>
            <a:ext cx="2265005" cy="2165760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">
  <p:cSld name="BLANK_1_1_1_2_1_1">
    <p:spTree>
      <p:nvGrpSpPr>
        <p:cNvPr id="1" name="Shape 1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1" name="Google Shape;1271;p22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-2343514" flipH="1">
            <a:off x="-1156226" y="-1467160"/>
            <a:ext cx="3297389" cy="22766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2" name="Google Shape;1272;p22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10162003" flipH="1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73" name="Google Shape;1273;p22"/>
          <p:cNvGrpSpPr/>
          <p:nvPr/>
        </p:nvGrpSpPr>
        <p:grpSpPr>
          <a:xfrm rot="-8099954">
            <a:off x="25750" y="-768875"/>
            <a:ext cx="1344367" cy="1995327"/>
            <a:chOff x="272875" y="1527563"/>
            <a:chExt cx="255950" cy="455000"/>
          </a:xfrm>
        </p:grpSpPr>
        <p:sp>
          <p:nvSpPr>
            <p:cNvPr id="1274" name="Google Shape;1274;p22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22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22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22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22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22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22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22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22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22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22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22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22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22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22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22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22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22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22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22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22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22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22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22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22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22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22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22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22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22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22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22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22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22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22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309" name="Google Shape;1309;p22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6814727" flipH="1">
            <a:off x="7454267" y="-1182806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0" name="Google Shape;1310;p22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-1136126">
            <a:off x="4365128" y="4231553"/>
            <a:ext cx="7605805" cy="283238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11" name="Google Shape;1311;p22"/>
          <p:cNvGrpSpPr/>
          <p:nvPr/>
        </p:nvGrpSpPr>
        <p:grpSpPr>
          <a:xfrm rot="3618644">
            <a:off x="7686877" y="3841497"/>
            <a:ext cx="1344356" cy="2469645"/>
            <a:chOff x="272875" y="1419395"/>
            <a:chExt cx="255950" cy="563168"/>
          </a:xfrm>
        </p:grpSpPr>
        <p:sp>
          <p:nvSpPr>
            <p:cNvPr id="1312" name="Google Shape;1312;p22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22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22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22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22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22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22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22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22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22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22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22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22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22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22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22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22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22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22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22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22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22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22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22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22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22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22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22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22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22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22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22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22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22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22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47" name="Google Shape;1347;p22"/>
          <p:cNvSpPr txBox="1">
            <a:spLocks noGrp="1"/>
          </p:cNvSpPr>
          <p:nvPr>
            <p:ph type="title"/>
          </p:nvPr>
        </p:nvSpPr>
        <p:spPr>
          <a:xfrm>
            <a:off x="730325" y="3530302"/>
            <a:ext cx="2336400" cy="4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48" name="Google Shape;1348;p22"/>
          <p:cNvSpPr txBox="1">
            <a:spLocks noGrp="1"/>
          </p:cNvSpPr>
          <p:nvPr>
            <p:ph type="subTitle" idx="1"/>
          </p:nvPr>
        </p:nvSpPr>
        <p:spPr>
          <a:xfrm>
            <a:off x="730325" y="3915850"/>
            <a:ext cx="2336400" cy="7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9" name="Google Shape;1349;p22"/>
          <p:cNvSpPr txBox="1">
            <a:spLocks noGrp="1"/>
          </p:cNvSpPr>
          <p:nvPr>
            <p:ph type="title" idx="2"/>
          </p:nvPr>
        </p:nvSpPr>
        <p:spPr>
          <a:xfrm>
            <a:off x="3405326" y="3530302"/>
            <a:ext cx="2336400" cy="4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50" name="Google Shape;1350;p22"/>
          <p:cNvSpPr txBox="1">
            <a:spLocks noGrp="1"/>
          </p:cNvSpPr>
          <p:nvPr>
            <p:ph type="subTitle" idx="3"/>
          </p:nvPr>
        </p:nvSpPr>
        <p:spPr>
          <a:xfrm>
            <a:off x="3405326" y="3915850"/>
            <a:ext cx="2336400" cy="7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1" name="Google Shape;1351;p22"/>
          <p:cNvSpPr txBox="1">
            <a:spLocks noGrp="1"/>
          </p:cNvSpPr>
          <p:nvPr>
            <p:ph type="title" idx="4"/>
          </p:nvPr>
        </p:nvSpPr>
        <p:spPr>
          <a:xfrm>
            <a:off x="6076283" y="3530302"/>
            <a:ext cx="2336400" cy="4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52" name="Google Shape;1352;p22"/>
          <p:cNvSpPr txBox="1">
            <a:spLocks noGrp="1"/>
          </p:cNvSpPr>
          <p:nvPr>
            <p:ph type="subTitle" idx="5"/>
          </p:nvPr>
        </p:nvSpPr>
        <p:spPr>
          <a:xfrm>
            <a:off x="6076283" y="3915850"/>
            <a:ext cx="2336400" cy="7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3" name="Google Shape;1353;p22"/>
          <p:cNvSpPr txBox="1">
            <a:spLocks noGrp="1"/>
          </p:cNvSpPr>
          <p:nvPr>
            <p:ph type="ctrTitle" idx="6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354" name="Google Shape;1354;p22"/>
          <p:cNvSpPr txBox="1">
            <a:spLocks noGrp="1"/>
          </p:cNvSpPr>
          <p:nvPr>
            <p:ph type="title" idx="7"/>
          </p:nvPr>
        </p:nvSpPr>
        <p:spPr>
          <a:xfrm>
            <a:off x="730325" y="1813595"/>
            <a:ext cx="2336400" cy="4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55" name="Google Shape;1355;p22"/>
          <p:cNvSpPr txBox="1">
            <a:spLocks noGrp="1"/>
          </p:cNvSpPr>
          <p:nvPr>
            <p:ph type="subTitle" idx="8"/>
          </p:nvPr>
        </p:nvSpPr>
        <p:spPr>
          <a:xfrm>
            <a:off x="730325" y="2195913"/>
            <a:ext cx="2336400" cy="7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6" name="Google Shape;1356;p22"/>
          <p:cNvSpPr txBox="1">
            <a:spLocks noGrp="1"/>
          </p:cNvSpPr>
          <p:nvPr>
            <p:ph type="title" idx="9"/>
          </p:nvPr>
        </p:nvSpPr>
        <p:spPr>
          <a:xfrm>
            <a:off x="3405326" y="1813595"/>
            <a:ext cx="2336400" cy="4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57" name="Google Shape;1357;p22"/>
          <p:cNvSpPr txBox="1">
            <a:spLocks noGrp="1"/>
          </p:cNvSpPr>
          <p:nvPr>
            <p:ph type="subTitle" idx="13"/>
          </p:nvPr>
        </p:nvSpPr>
        <p:spPr>
          <a:xfrm>
            <a:off x="3405326" y="2195913"/>
            <a:ext cx="2336400" cy="7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8" name="Google Shape;1358;p22"/>
          <p:cNvSpPr txBox="1">
            <a:spLocks noGrp="1"/>
          </p:cNvSpPr>
          <p:nvPr>
            <p:ph type="title" idx="14"/>
          </p:nvPr>
        </p:nvSpPr>
        <p:spPr>
          <a:xfrm>
            <a:off x="6076283" y="1813595"/>
            <a:ext cx="2336400" cy="4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59" name="Google Shape;1359;p22"/>
          <p:cNvSpPr txBox="1">
            <a:spLocks noGrp="1"/>
          </p:cNvSpPr>
          <p:nvPr>
            <p:ph type="subTitle" idx="15"/>
          </p:nvPr>
        </p:nvSpPr>
        <p:spPr>
          <a:xfrm>
            <a:off x="6076283" y="2195913"/>
            <a:ext cx="2336400" cy="7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5">
  <p:cSld name="BLANK_1_1_1_1_1">
    <p:spTree>
      <p:nvGrpSpPr>
        <p:cNvPr id="1" name="Shape 1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1" name="Google Shape;1361;p23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-2343514" flipH="1">
            <a:off x="-1641553" y="-1719908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62" name="Google Shape;1362;p23"/>
          <p:cNvGrpSpPr/>
          <p:nvPr/>
        </p:nvGrpSpPr>
        <p:grpSpPr>
          <a:xfrm rot="-8099954">
            <a:off x="-459577" y="-1021623"/>
            <a:ext cx="1344367" cy="1995327"/>
            <a:chOff x="272875" y="1527563"/>
            <a:chExt cx="255950" cy="455000"/>
          </a:xfrm>
        </p:grpSpPr>
        <p:sp>
          <p:nvSpPr>
            <p:cNvPr id="1363" name="Google Shape;1363;p23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23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23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23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23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23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23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23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23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23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23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23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23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23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23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23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23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23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23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23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23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23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23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23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23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23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23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23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23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23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23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23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23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23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23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398" name="Google Shape;1398;p23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4990199" flipH="1">
            <a:off x="-1127360" y="4108621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9" name="Google Shape;1399;p23"/>
          <p:cNvPicPr preferRelativeResize="0"/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 rot="4990199" flipH="1">
            <a:off x="7307615" y="-922016"/>
            <a:ext cx="2894870" cy="2593321"/>
          </a:xfrm>
          <a:prstGeom prst="rect">
            <a:avLst/>
          </a:prstGeom>
          <a:noFill/>
          <a:ln>
            <a:noFill/>
          </a:ln>
        </p:spPr>
      </p:pic>
      <p:sp>
        <p:nvSpPr>
          <p:cNvPr id="1400" name="Google Shape;1400;p23"/>
          <p:cNvSpPr txBox="1">
            <a:spLocks noGrp="1"/>
          </p:cNvSpPr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401" name="Google Shape;1401;p23"/>
          <p:cNvSpPr/>
          <p:nvPr/>
        </p:nvSpPr>
        <p:spPr>
          <a:xfrm rot="231922" flipH="1">
            <a:off x="7473457" y="-6437207"/>
            <a:ext cx="4623938" cy="7256951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02" name="Google Shape;1402;p23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-2343514" flipH="1">
            <a:off x="7272347" y="3430567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03" name="Google Shape;1403;p23"/>
          <p:cNvGrpSpPr/>
          <p:nvPr/>
        </p:nvGrpSpPr>
        <p:grpSpPr>
          <a:xfrm rot="-8099954">
            <a:off x="8454323" y="4128852"/>
            <a:ext cx="1344367" cy="1995327"/>
            <a:chOff x="272875" y="1527563"/>
            <a:chExt cx="255950" cy="455000"/>
          </a:xfrm>
        </p:grpSpPr>
        <p:sp>
          <p:nvSpPr>
            <p:cNvPr id="1404" name="Google Shape;1404;p23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23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23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23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23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23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23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23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23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23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23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23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23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23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23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23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23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23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23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23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23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23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23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23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23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23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23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23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23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23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23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23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36;p23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23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23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 and text">
  <p:cSld name="BLANK_1_1_1_1_1_1">
    <p:spTree>
      <p:nvGrpSpPr>
        <p:cNvPr id="1" name="Shape 1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0" name="Google Shape;1440;p24"/>
          <p:cNvSpPr txBox="1">
            <a:spLocks noGrp="1"/>
          </p:cNvSpPr>
          <p:nvPr>
            <p:ph type="title" hasCustomPrompt="1"/>
          </p:nvPr>
        </p:nvSpPr>
        <p:spPr>
          <a:xfrm>
            <a:off x="3040947" y="1992075"/>
            <a:ext cx="1135800" cy="4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441" name="Google Shape;1441;p24"/>
          <p:cNvSpPr txBox="1">
            <a:spLocks noGrp="1"/>
          </p:cNvSpPr>
          <p:nvPr>
            <p:ph type="subTitle" idx="1"/>
          </p:nvPr>
        </p:nvSpPr>
        <p:spPr>
          <a:xfrm>
            <a:off x="4570802" y="3295975"/>
            <a:ext cx="1913400" cy="4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2" name="Google Shape;1442;p24"/>
          <p:cNvSpPr txBox="1">
            <a:spLocks noGrp="1"/>
          </p:cNvSpPr>
          <p:nvPr>
            <p:ph type="title" idx="2" hasCustomPrompt="1"/>
          </p:nvPr>
        </p:nvSpPr>
        <p:spPr>
          <a:xfrm>
            <a:off x="4959602" y="1992075"/>
            <a:ext cx="1135800" cy="4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443" name="Google Shape;1443;p24"/>
          <p:cNvSpPr txBox="1">
            <a:spLocks noGrp="1"/>
          </p:cNvSpPr>
          <p:nvPr>
            <p:ph type="subTitle" idx="3"/>
          </p:nvPr>
        </p:nvSpPr>
        <p:spPr>
          <a:xfrm>
            <a:off x="2645697" y="3295975"/>
            <a:ext cx="1926300" cy="4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4" name="Google Shape;1444;p24"/>
          <p:cNvSpPr txBox="1">
            <a:spLocks noGrp="1"/>
          </p:cNvSpPr>
          <p:nvPr>
            <p:ph type="title" idx="4" hasCustomPrompt="1"/>
          </p:nvPr>
        </p:nvSpPr>
        <p:spPr>
          <a:xfrm>
            <a:off x="6926450" y="1992075"/>
            <a:ext cx="1083000" cy="4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445" name="Google Shape;1445;p24"/>
          <p:cNvSpPr txBox="1">
            <a:spLocks noGrp="1"/>
          </p:cNvSpPr>
          <p:nvPr>
            <p:ph type="subTitle" idx="5"/>
          </p:nvPr>
        </p:nvSpPr>
        <p:spPr>
          <a:xfrm>
            <a:off x="6507950" y="3295975"/>
            <a:ext cx="1920000" cy="4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6" name="Google Shape;1446;p24"/>
          <p:cNvSpPr txBox="1">
            <a:spLocks noGrp="1"/>
          </p:cNvSpPr>
          <p:nvPr>
            <p:ph type="title" idx="6" hasCustomPrompt="1"/>
          </p:nvPr>
        </p:nvSpPr>
        <p:spPr>
          <a:xfrm>
            <a:off x="1146160" y="1992075"/>
            <a:ext cx="1083000" cy="4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447" name="Google Shape;1447;p24"/>
          <p:cNvSpPr txBox="1">
            <a:spLocks noGrp="1"/>
          </p:cNvSpPr>
          <p:nvPr>
            <p:ph type="subTitle" idx="7"/>
          </p:nvPr>
        </p:nvSpPr>
        <p:spPr>
          <a:xfrm>
            <a:off x="724510" y="3295975"/>
            <a:ext cx="1926300" cy="4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8" name="Google Shape;1448;p24"/>
          <p:cNvSpPr txBox="1">
            <a:spLocks noGrp="1"/>
          </p:cNvSpPr>
          <p:nvPr>
            <p:ph type="subTitle" idx="8"/>
          </p:nvPr>
        </p:nvSpPr>
        <p:spPr>
          <a:xfrm>
            <a:off x="722260" y="3632696"/>
            <a:ext cx="1930800" cy="80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9" name="Google Shape;1449;p24"/>
          <p:cNvSpPr txBox="1">
            <a:spLocks noGrp="1"/>
          </p:cNvSpPr>
          <p:nvPr>
            <p:ph type="subTitle" idx="9"/>
          </p:nvPr>
        </p:nvSpPr>
        <p:spPr>
          <a:xfrm>
            <a:off x="2643447" y="3632696"/>
            <a:ext cx="1930800" cy="80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0" name="Google Shape;1450;p24"/>
          <p:cNvSpPr txBox="1">
            <a:spLocks noGrp="1"/>
          </p:cNvSpPr>
          <p:nvPr>
            <p:ph type="subTitle" idx="13"/>
          </p:nvPr>
        </p:nvSpPr>
        <p:spPr>
          <a:xfrm>
            <a:off x="4562102" y="3632696"/>
            <a:ext cx="1930800" cy="80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1" name="Google Shape;1451;p24"/>
          <p:cNvSpPr txBox="1">
            <a:spLocks noGrp="1"/>
          </p:cNvSpPr>
          <p:nvPr>
            <p:ph type="subTitle" idx="14"/>
          </p:nvPr>
        </p:nvSpPr>
        <p:spPr>
          <a:xfrm>
            <a:off x="6502550" y="3632700"/>
            <a:ext cx="1930800" cy="80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452" name="Google Shape;1452;p24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5399990" flipH="1">
            <a:off x="7705516" y="-598319"/>
            <a:ext cx="3297389" cy="22766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53" name="Google Shape;1453;p24"/>
          <p:cNvGrpSpPr/>
          <p:nvPr/>
        </p:nvGrpSpPr>
        <p:grpSpPr>
          <a:xfrm rot="-987768">
            <a:off x="7751817" y="-266278"/>
            <a:ext cx="1344359" cy="1995308"/>
            <a:chOff x="272875" y="1527563"/>
            <a:chExt cx="255950" cy="455000"/>
          </a:xfrm>
        </p:grpSpPr>
        <p:sp>
          <p:nvSpPr>
            <p:cNvPr id="1454" name="Google Shape;1454;p24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24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24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24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24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24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24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24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462;p24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463;p24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24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465;p24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24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24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68;p24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p24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470;p24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24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24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24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24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24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24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24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24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24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24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24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24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24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24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24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24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24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24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89" name="Google Shape;1489;p24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10162003" flipH="1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0" name="Google Shape;1490;p24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363351">
            <a:off x="802621" y="4291783"/>
            <a:ext cx="7605804" cy="2832383"/>
          </a:xfrm>
          <a:prstGeom prst="rect">
            <a:avLst/>
          </a:prstGeom>
          <a:noFill/>
          <a:ln>
            <a:noFill/>
          </a:ln>
        </p:spPr>
      </p:pic>
      <p:sp>
        <p:nvSpPr>
          <p:cNvPr id="1491" name="Google Shape;1491;p24"/>
          <p:cNvSpPr/>
          <p:nvPr/>
        </p:nvSpPr>
        <p:spPr>
          <a:xfrm rot="9899989">
            <a:off x="-583964" y="4625085"/>
            <a:ext cx="2265015" cy="2165770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2" name="Google Shape;1492;p24"/>
          <p:cNvSpPr txBox="1">
            <a:spLocks noGrp="1"/>
          </p:cNvSpPr>
          <p:nvPr>
            <p:ph type="ctrTitle" idx="15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1">
  <p:cSld name="CUSTOM_1">
    <p:spTree>
      <p:nvGrpSpPr>
        <p:cNvPr id="1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5"/>
          <p:cNvSpPr txBox="1">
            <a:spLocks noGrp="1"/>
          </p:cNvSpPr>
          <p:nvPr>
            <p:ph type="subTitle" idx="1"/>
          </p:nvPr>
        </p:nvSpPr>
        <p:spPr>
          <a:xfrm>
            <a:off x="671450" y="2555700"/>
            <a:ext cx="3566700" cy="116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5" name="Google Shape;1495;p25"/>
          <p:cNvSpPr txBox="1">
            <a:spLocks noGrp="1"/>
          </p:cNvSpPr>
          <p:nvPr>
            <p:ph type="ctrTitle"/>
          </p:nvPr>
        </p:nvSpPr>
        <p:spPr>
          <a:xfrm>
            <a:off x="671450" y="1875052"/>
            <a:ext cx="2604300" cy="57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1496" name="Google Shape;1496;p25"/>
          <p:cNvPicPr preferRelativeResize="0"/>
          <p:nvPr/>
        </p:nvPicPr>
        <p:blipFill>
          <a:blip r:embed="rId2">
            <a:alphaModFix amt="64000"/>
          </a:blip>
          <a:stretch>
            <a:fillRect/>
          </a:stretch>
        </p:blipFill>
        <p:spPr>
          <a:xfrm rot="5400000">
            <a:off x="6963311" y="-630813"/>
            <a:ext cx="3592176" cy="302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7" name="Google Shape;1497;p25"/>
          <p:cNvPicPr preferRelativeResize="0"/>
          <p:nvPr/>
        </p:nvPicPr>
        <p:blipFill>
          <a:blip r:embed="rId3">
            <a:alphaModFix amt="66000"/>
          </a:blip>
          <a:stretch>
            <a:fillRect/>
          </a:stretch>
        </p:blipFill>
        <p:spPr>
          <a:xfrm rot="1326165" flipH="1">
            <a:off x="-191445" y="4128883"/>
            <a:ext cx="3297389" cy="227663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8" name="Google Shape;1498;p25"/>
          <p:cNvGrpSpPr/>
          <p:nvPr/>
        </p:nvGrpSpPr>
        <p:grpSpPr>
          <a:xfrm rot="-2700000">
            <a:off x="8026513" y="-183341"/>
            <a:ext cx="1344349" cy="1995327"/>
            <a:chOff x="272875" y="1527563"/>
            <a:chExt cx="255950" cy="455000"/>
          </a:xfrm>
        </p:grpSpPr>
        <p:sp>
          <p:nvSpPr>
            <p:cNvPr id="1499" name="Google Shape;1499;p25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25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25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25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25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25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25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25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25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25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25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25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25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25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25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25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25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25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25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25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25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25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25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25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25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25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25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25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25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25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25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25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25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25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25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34" name="Google Shape;1534;p25"/>
          <p:cNvSpPr/>
          <p:nvPr/>
        </p:nvSpPr>
        <p:spPr>
          <a:xfrm>
            <a:off x="4566955" y="-2521549"/>
            <a:ext cx="4624024" cy="7256966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35" name="Google Shape;1535;p25"/>
          <p:cNvPicPr preferRelativeResize="0"/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 rot="7675040">
            <a:off x="2669916" y="-1516164"/>
            <a:ext cx="2894877" cy="2593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6" name="Google Shape;1536;p25"/>
          <p:cNvPicPr preferRelativeResize="0"/>
          <p:nvPr/>
        </p:nvPicPr>
        <p:blipFill>
          <a:blip r:embed="rId5">
            <a:alphaModFix amt="74000"/>
          </a:blip>
          <a:stretch>
            <a:fillRect/>
          </a:stretch>
        </p:blipFill>
        <p:spPr>
          <a:xfrm rot="-9631575" flipH="1">
            <a:off x="-1503235" y="-1230424"/>
            <a:ext cx="2894874" cy="2593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2">
    <p:spTree>
      <p:nvGrpSpPr>
        <p:cNvPr id="1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8" name="Google Shape;1538;p26"/>
          <p:cNvSpPr txBox="1">
            <a:spLocks noGrp="1"/>
          </p:cNvSpPr>
          <p:nvPr>
            <p:ph type="subTitle" idx="1"/>
          </p:nvPr>
        </p:nvSpPr>
        <p:spPr>
          <a:xfrm>
            <a:off x="544025" y="3120381"/>
            <a:ext cx="2286000" cy="47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endParaRPr/>
          </a:p>
        </p:txBody>
      </p:sp>
      <p:sp>
        <p:nvSpPr>
          <p:cNvPr id="1539" name="Google Shape;1539;p26"/>
          <p:cNvSpPr txBox="1">
            <a:spLocks noGrp="1"/>
          </p:cNvSpPr>
          <p:nvPr>
            <p:ph type="subTitle" idx="2"/>
          </p:nvPr>
        </p:nvSpPr>
        <p:spPr>
          <a:xfrm>
            <a:off x="544025" y="3429595"/>
            <a:ext cx="2286000" cy="84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40" name="Google Shape;1540;p26"/>
          <p:cNvSpPr txBox="1">
            <a:spLocks noGrp="1"/>
          </p:cNvSpPr>
          <p:nvPr>
            <p:ph type="subTitle" idx="3"/>
          </p:nvPr>
        </p:nvSpPr>
        <p:spPr>
          <a:xfrm>
            <a:off x="3147280" y="3120381"/>
            <a:ext cx="2467500" cy="47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endParaRPr/>
          </a:p>
        </p:txBody>
      </p:sp>
      <p:sp>
        <p:nvSpPr>
          <p:cNvPr id="1541" name="Google Shape;1541;p26"/>
          <p:cNvSpPr txBox="1">
            <a:spLocks noGrp="1"/>
          </p:cNvSpPr>
          <p:nvPr>
            <p:ph type="subTitle" idx="4"/>
          </p:nvPr>
        </p:nvSpPr>
        <p:spPr>
          <a:xfrm>
            <a:off x="3238030" y="3429595"/>
            <a:ext cx="2286000" cy="84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42" name="Google Shape;1542;p26"/>
          <p:cNvSpPr txBox="1">
            <a:spLocks noGrp="1"/>
          </p:cNvSpPr>
          <p:nvPr>
            <p:ph type="subTitle" idx="5"/>
          </p:nvPr>
        </p:nvSpPr>
        <p:spPr>
          <a:xfrm>
            <a:off x="5784651" y="3120381"/>
            <a:ext cx="2467500" cy="47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endParaRPr/>
          </a:p>
        </p:txBody>
      </p:sp>
      <p:sp>
        <p:nvSpPr>
          <p:cNvPr id="1543" name="Google Shape;1543;p26"/>
          <p:cNvSpPr txBox="1">
            <a:spLocks noGrp="1"/>
          </p:cNvSpPr>
          <p:nvPr>
            <p:ph type="subTitle" idx="6"/>
          </p:nvPr>
        </p:nvSpPr>
        <p:spPr>
          <a:xfrm>
            <a:off x="5875400" y="3429595"/>
            <a:ext cx="2286000" cy="84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44" name="Google Shape;1544;p26"/>
          <p:cNvSpPr txBox="1">
            <a:spLocks noGrp="1"/>
          </p:cNvSpPr>
          <p:nvPr>
            <p:ph type="title" hasCustomPrompt="1"/>
          </p:nvPr>
        </p:nvSpPr>
        <p:spPr>
          <a:xfrm>
            <a:off x="3450130" y="2341726"/>
            <a:ext cx="1861800" cy="54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545" name="Google Shape;1545;p26"/>
          <p:cNvSpPr txBox="1">
            <a:spLocks noGrp="1"/>
          </p:cNvSpPr>
          <p:nvPr>
            <p:ph type="title" idx="7" hasCustomPrompt="1"/>
          </p:nvPr>
        </p:nvSpPr>
        <p:spPr>
          <a:xfrm>
            <a:off x="6087501" y="2341726"/>
            <a:ext cx="1861800" cy="54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546" name="Google Shape;1546;p26"/>
          <p:cNvSpPr txBox="1">
            <a:spLocks noGrp="1"/>
          </p:cNvSpPr>
          <p:nvPr>
            <p:ph type="title" idx="8" hasCustomPrompt="1"/>
          </p:nvPr>
        </p:nvSpPr>
        <p:spPr>
          <a:xfrm>
            <a:off x="756125" y="2341726"/>
            <a:ext cx="1861800" cy="54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pic>
        <p:nvPicPr>
          <p:cNvPr id="1547" name="Google Shape;1547;p26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-2343514" flipH="1">
            <a:off x="-1641553" y="-1719908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48" name="Google Shape;1548;p26"/>
          <p:cNvGrpSpPr/>
          <p:nvPr/>
        </p:nvGrpSpPr>
        <p:grpSpPr>
          <a:xfrm rot="-8099954">
            <a:off x="-459577" y="-1021623"/>
            <a:ext cx="1344367" cy="1995327"/>
            <a:chOff x="272875" y="1527563"/>
            <a:chExt cx="255950" cy="455000"/>
          </a:xfrm>
        </p:grpSpPr>
        <p:sp>
          <p:nvSpPr>
            <p:cNvPr id="1549" name="Google Shape;1549;p26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26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26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26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26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26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26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26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26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26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26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26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26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26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26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26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26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26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26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26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26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26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26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26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26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26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26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26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26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26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26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26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26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26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26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584" name="Google Shape;1584;p26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4990199" flipH="1">
            <a:off x="-1127360" y="4108621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5" name="Google Shape;1585;p26"/>
          <p:cNvPicPr preferRelativeResize="0"/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 rot="4990199" flipH="1">
            <a:off x="7307615" y="-922016"/>
            <a:ext cx="2894870" cy="2593321"/>
          </a:xfrm>
          <a:prstGeom prst="rect">
            <a:avLst/>
          </a:prstGeom>
          <a:noFill/>
          <a:ln>
            <a:noFill/>
          </a:ln>
        </p:spPr>
      </p:pic>
      <p:sp>
        <p:nvSpPr>
          <p:cNvPr id="1586" name="Google Shape;1586;p26"/>
          <p:cNvSpPr txBox="1">
            <a:spLocks noGrp="1"/>
          </p:cNvSpPr>
          <p:nvPr>
            <p:ph type="ctrTitle" idx="9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587" name="Google Shape;1587;p26"/>
          <p:cNvSpPr/>
          <p:nvPr/>
        </p:nvSpPr>
        <p:spPr>
          <a:xfrm rot="-2136675">
            <a:off x="7291512" y="4066884"/>
            <a:ext cx="2264977" cy="2165734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">
  <p:cSld name="CUSTOM_4">
    <p:spTree>
      <p:nvGrpSpPr>
        <p:cNvPr id="1" name="Shape 1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9" name="Google Shape;1589;p27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-2343514" flipH="1">
            <a:off x="-1166545" y="-1270720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90" name="Google Shape;1590;p27"/>
          <p:cNvGrpSpPr/>
          <p:nvPr/>
        </p:nvGrpSpPr>
        <p:grpSpPr>
          <a:xfrm rot="-8099954">
            <a:off x="15431" y="-572435"/>
            <a:ext cx="1344367" cy="1995327"/>
            <a:chOff x="272875" y="1527563"/>
            <a:chExt cx="255950" cy="455000"/>
          </a:xfrm>
        </p:grpSpPr>
        <p:sp>
          <p:nvSpPr>
            <p:cNvPr id="1591" name="Google Shape;1591;p27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27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27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27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27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27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27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27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27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27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27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27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27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27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27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27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27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27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27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27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27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27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27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27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27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27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27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27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27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27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27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27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27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1624;p27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27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626" name="Google Shape;1626;p27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5809801" flipH="1">
            <a:off x="7609918" y="-1097658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7" name="Google Shape;1627;p27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10754694">
            <a:off x="2497948" y="4487275"/>
            <a:ext cx="7605809" cy="283238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28" name="Google Shape;1628;p27"/>
          <p:cNvGrpSpPr/>
          <p:nvPr/>
        </p:nvGrpSpPr>
        <p:grpSpPr>
          <a:xfrm flipH="1">
            <a:off x="-624375" y="3487614"/>
            <a:ext cx="1344377" cy="2469659"/>
            <a:chOff x="272875" y="1419395"/>
            <a:chExt cx="255950" cy="563168"/>
          </a:xfrm>
        </p:grpSpPr>
        <p:sp>
          <p:nvSpPr>
            <p:cNvPr id="1629" name="Google Shape;1629;p27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27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27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27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27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27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27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27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27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27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27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27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27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27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27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27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27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27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27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27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27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27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1651;p27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27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27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27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27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27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1657;p27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27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27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27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27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27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27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64" name="Google Shape;1664;p27"/>
          <p:cNvSpPr txBox="1">
            <a:spLocks noGrp="1"/>
          </p:cNvSpPr>
          <p:nvPr>
            <p:ph type="title"/>
          </p:nvPr>
        </p:nvSpPr>
        <p:spPr>
          <a:xfrm>
            <a:off x="732375" y="1618170"/>
            <a:ext cx="3839700" cy="62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665" name="Google Shape;1665;p27"/>
          <p:cNvSpPr txBox="1">
            <a:spLocks noGrp="1"/>
          </p:cNvSpPr>
          <p:nvPr>
            <p:ph type="subTitle" idx="1"/>
          </p:nvPr>
        </p:nvSpPr>
        <p:spPr>
          <a:xfrm>
            <a:off x="732375" y="2191200"/>
            <a:ext cx="7691700" cy="203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R="50800" lvl="0" rtl="0">
              <a:lnSpc>
                <a:spcPct val="166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666" name="Google Shape;1666;p27"/>
          <p:cNvSpPr txBox="1">
            <a:spLocks noGrp="1"/>
          </p:cNvSpPr>
          <p:nvPr>
            <p:ph type="ctrTitle" idx="2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667" name="Google Shape;1667;p27"/>
          <p:cNvSpPr/>
          <p:nvPr/>
        </p:nvSpPr>
        <p:spPr>
          <a:xfrm rot="9899989">
            <a:off x="7836136" y="4072635"/>
            <a:ext cx="2265015" cy="2165770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_1">
    <p:spTree>
      <p:nvGrpSpPr>
        <p:cNvPr id="1" name="Shape 1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9" name="Google Shape;1669;p28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5399990" flipH="1">
            <a:off x="7705516" y="-598319"/>
            <a:ext cx="3297389" cy="22766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70" name="Google Shape;1670;p28"/>
          <p:cNvGrpSpPr/>
          <p:nvPr/>
        </p:nvGrpSpPr>
        <p:grpSpPr>
          <a:xfrm rot="-987768">
            <a:off x="7751817" y="-266278"/>
            <a:ext cx="1344359" cy="1995308"/>
            <a:chOff x="272875" y="1527563"/>
            <a:chExt cx="255950" cy="455000"/>
          </a:xfrm>
        </p:grpSpPr>
        <p:sp>
          <p:nvSpPr>
            <p:cNvPr id="1671" name="Google Shape;1671;p28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28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28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28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28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28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28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28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28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28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28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28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28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28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28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28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28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28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28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28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28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28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28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28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28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28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28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28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28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28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28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28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28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28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28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706" name="Google Shape;1706;p28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10162003" flipH="1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7" name="Google Shape;1707;p28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363351">
            <a:off x="802621" y="4291783"/>
            <a:ext cx="7605804" cy="2832383"/>
          </a:xfrm>
          <a:prstGeom prst="rect">
            <a:avLst/>
          </a:prstGeom>
          <a:noFill/>
          <a:ln>
            <a:noFill/>
          </a:ln>
        </p:spPr>
      </p:pic>
      <p:sp>
        <p:nvSpPr>
          <p:cNvPr id="1708" name="Google Shape;1708;p28"/>
          <p:cNvSpPr/>
          <p:nvPr/>
        </p:nvSpPr>
        <p:spPr>
          <a:xfrm rot="9899989">
            <a:off x="-583964" y="4625085"/>
            <a:ext cx="2265015" cy="2165770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9" name="Google Shape;1709;p28"/>
          <p:cNvSpPr txBox="1">
            <a:spLocks noGrp="1"/>
          </p:cNvSpPr>
          <p:nvPr>
            <p:ph type="title"/>
          </p:nvPr>
        </p:nvSpPr>
        <p:spPr>
          <a:xfrm>
            <a:off x="732375" y="1637495"/>
            <a:ext cx="38397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710" name="Google Shape;1710;p28"/>
          <p:cNvSpPr txBox="1">
            <a:spLocks noGrp="1"/>
          </p:cNvSpPr>
          <p:nvPr>
            <p:ph type="subTitle" idx="1"/>
          </p:nvPr>
        </p:nvSpPr>
        <p:spPr>
          <a:xfrm>
            <a:off x="475175" y="2194825"/>
            <a:ext cx="4096800" cy="249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R="5080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11" name="Google Shape;1711;p28"/>
          <p:cNvSpPr txBox="1">
            <a:spLocks noGrp="1"/>
          </p:cNvSpPr>
          <p:nvPr>
            <p:ph type="title" idx="2"/>
          </p:nvPr>
        </p:nvSpPr>
        <p:spPr>
          <a:xfrm>
            <a:off x="4578150" y="1637495"/>
            <a:ext cx="38397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712" name="Google Shape;1712;p28"/>
          <p:cNvSpPr txBox="1">
            <a:spLocks noGrp="1"/>
          </p:cNvSpPr>
          <p:nvPr>
            <p:ph type="subTitle" idx="3"/>
          </p:nvPr>
        </p:nvSpPr>
        <p:spPr>
          <a:xfrm>
            <a:off x="4578150" y="2194825"/>
            <a:ext cx="4096800" cy="249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13" name="Google Shape;1713;p28"/>
          <p:cNvSpPr txBox="1">
            <a:spLocks noGrp="1"/>
          </p:cNvSpPr>
          <p:nvPr>
            <p:ph type="ctrTitle" idx="4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4_1_1_1">
    <p:spTree>
      <p:nvGrpSpPr>
        <p:cNvPr id="1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5" name="Google Shape;1715;p29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5399990" flipH="1">
            <a:off x="7705516" y="-598319"/>
            <a:ext cx="3297389" cy="22766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16" name="Google Shape;1716;p29"/>
          <p:cNvGrpSpPr/>
          <p:nvPr/>
        </p:nvGrpSpPr>
        <p:grpSpPr>
          <a:xfrm rot="-987768">
            <a:off x="7751817" y="-266278"/>
            <a:ext cx="1344359" cy="1995308"/>
            <a:chOff x="272875" y="1527563"/>
            <a:chExt cx="255950" cy="455000"/>
          </a:xfrm>
        </p:grpSpPr>
        <p:sp>
          <p:nvSpPr>
            <p:cNvPr id="1717" name="Google Shape;1717;p29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29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29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29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29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29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29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29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29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29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29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29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29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29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29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29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29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29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29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29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29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29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29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29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29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29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29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29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29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29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29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29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29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29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29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752" name="Google Shape;1752;p29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10162003" flipH="1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3" name="Google Shape;1753;p29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363351">
            <a:off x="802621" y="4291783"/>
            <a:ext cx="7605804" cy="283238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29"/>
          <p:cNvSpPr/>
          <p:nvPr/>
        </p:nvSpPr>
        <p:spPr>
          <a:xfrm rot="9899989">
            <a:off x="-583964" y="4625085"/>
            <a:ext cx="2265015" cy="2165770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5" name="Google Shape;1755;p29"/>
          <p:cNvSpPr txBox="1">
            <a:spLocks noGrp="1"/>
          </p:cNvSpPr>
          <p:nvPr>
            <p:ph type="subTitle" idx="1"/>
          </p:nvPr>
        </p:nvSpPr>
        <p:spPr>
          <a:xfrm>
            <a:off x="724603" y="2240850"/>
            <a:ext cx="3181800" cy="12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56" name="Google Shape;1756;p29"/>
          <p:cNvSpPr txBox="1">
            <a:spLocks noGrp="1"/>
          </p:cNvSpPr>
          <p:nvPr>
            <p:ph type="ctrTitle"/>
          </p:nvPr>
        </p:nvSpPr>
        <p:spPr>
          <a:xfrm>
            <a:off x="724603" y="1663050"/>
            <a:ext cx="3181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757" name="Google Shape;1757;p29"/>
          <p:cNvSpPr/>
          <p:nvPr/>
        </p:nvSpPr>
        <p:spPr>
          <a:xfrm rot="-4340781" flipH="1">
            <a:off x="3518" y="-5268942"/>
            <a:ext cx="4623974" cy="7256832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 ">
  <p:cSld name="BLANK_1_1_1_1_1_1_2_1">
    <p:spTree>
      <p:nvGrpSpPr>
        <p:cNvPr id="1" name="Shape 1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9" name="Google Shape;1759;p30"/>
          <p:cNvPicPr preferRelativeResize="0"/>
          <p:nvPr/>
        </p:nvPicPr>
        <p:blipFill>
          <a:blip r:embed="rId2">
            <a:alphaModFix amt="76000"/>
          </a:blip>
          <a:stretch>
            <a:fillRect/>
          </a:stretch>
        </p:blipFill>
        <p:spPr>
          <a:xfrm rot="2453973">
            <a:off x="1248590" y="2532214"/>
            <a:ext cx="4232748" cy="157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0" name="Google Shape;1760;p30"/>
          <p:cNvPicPr preferRelativeResize="0"/>
          <p:nvPr/>
        </p:nvPicPr>
        <p:blipFill>
          <a:blip r:embed="rId2">
            <a:alphaModFix amt="76000"/>
          </a:blip>
          <a:stretch>
            <a:fillRect/>
          </a:stretch>
        </p:blipFill>
        <p:spPr>
          <a:xfrm rot="2453973">
            <a:off x="-1738310" y="4081814"/>
            <a:ext cx="4232748" cy="157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1" name="Google Shape;1761;p30"/>
          <p:cNvPicPr preferRelativeResize="0"/>
          <p:nvPr/>
        </p:nvPicPr>
        <p:blipFill>
          <a:blip r:embed="rId3">
            <a:alphaModFix amt="76000"/>
          </a:blip>
          <a:stretch>
            <a:fillRect/>
          </a:stretch>
        </p:blipFill>
        <p:spPr>
          <a:xfrm rot="2453973">
            <a:off x="6716115" y="-248136"/>
            <a:ext cx="4232748" cy="157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2" name="Google Shape;1762;p30"/>
          <p:cNvPicPr preferRelativeResize="0"/>
          <p:nvPr/>
        </p:nvPicPr>
        <p:blipFill>
          <a:blip r:embed="rId4">
            <a:alphaModFix amt="47000"/>
          </a:blip>
          <a:stretch>
            <a:fillRect/>
          </a:stretch>
        </p:blipFill>
        <p:spPr>
          <a:xfrm rot="10800000">
            <a:off x="1630988" y="143888"/>
            <a:ext cx="5882026" cy="48557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63" name="Google Shape;1763;p30"/>
          <p:cNvGrpSpPr/>
          <p:nvPr/>
        </p:nvGrpSpPr>
        <p:grpSpPr>
          <a:xfrm rot="-2700000">
            <a:off x="167955" y="3080962"/>
            <a:ext cx="1344349" cy="2469678"/>
            <a:chOff x="272875" y="1419395"/>
            <a:chExt cx="255950" cy="563168"/>
          </a:xfrm>
        </p:grpSpPr>
        <p:sp>
          <p:nvSpPr>
            <p:cNvPr id="1764" name="Google Shape;1764;p30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30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30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30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30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30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30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30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30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30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30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30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30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30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30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30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30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30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30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30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30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30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30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30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30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30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30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30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30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30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30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30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30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30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30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99" name="Google Shape;1799;p30"/>
          <p:cNvGrpSpPr/>
          <p:nvPr/>
        </p:nvGrpSpPr>
        <p:grpSpPr>
          <a:xfrm rot="-2700000">
            <a:off x="8026513" y="-183341"/>
            <a:ext cx="1344349" cy="1995327"/>
            <a:chOff x="272875" y="1527563"/>
            <a:chExt cx="255950" cy="455000"/>
          </a:xfrm>
        </p:grpSpPr>
        <p:sp>
          <p:nvSpPr>
            <p:cNvPr id="1800" name="Google Shape;1800;p30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30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30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30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30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30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30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30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30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30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30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30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30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30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30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30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30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30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30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30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30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30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30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30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30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30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30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30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30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30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30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30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30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30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30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35" name="Google Shape;1835;p30"/>
          <p:cNvSpPr txBox="1">
            <a:spLocks noGrp="1"/>
          </p:cNvSpPr>
          <p:nvPr>
            <p:ph type="ctrTitle"/>
          </p:nvPr>
        </p:nvSpPr>
        <p:spPr>
          <a:xfrm>
            <a:off x="720000" y="540000"/>
            <a:ext cx="7704000" cy="135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836" name="Google Shape;1836;p30"/>
          <p:cNvSpPr txBox="1">
            <a:spLocks noGrp="1"/>
          </p:cNvSpPr>
          <p:nvPr>
            <p:ph type="subTitle" idx="1"/>
          </p:nvPr>
        </p:nvSpPr>
        <p:spPr>
          <a:xfrm>
            <a:off x="720000" y="2603948"/>
            <a:ext cx="7704000" cy="96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837" name="Google Shape;1837;p30"/>
          <p:cNvSpPr txBox="1"/>
          <p:nvPr/>
        </p:nvSpPr>
        <p:spPr>
          <a:xfrm>
            <a:off x="2646000" y="3628979"/>
            <a:ext cx="3852000" cy="6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CREDITS: This presentation template was created</a:t>
            </a:r>
            <a:r>
              <a:rPr lang="en" sz="12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1200" b="1">
                <a:solidFill>
                  <a:schemeClr val="dk2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by Slidesgo,</a:t>
            </a:r>
            <a:r>
              <a:rPr lang="en" sz="12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1200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including icons</a:t>
            </a:r>
            <a:r>
              <a:rPr lang="en" sz="12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1200" b="1">
                <a:solidFill>
                  <a:schemeClr val="dk2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by Flaticon,</a:t>
            </a:r>
            <a:r>
              <a:rPr lang="en" sz="12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i</a:t>
            </a:r>
            <a:r>
              <a:rPr lang="en" sz="1200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nfographics &amp; images </a:t>
            </a:r>
            <a:r>
              <a:rPr lang="en" sz="1200" b="1">
                <a:solidFill>
                  <a:schemeClr val="dk2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by Freepik</a:t>
            </a:r>
            <a:r>
              <a:rPr lang="en" sz="12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200" b="1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38" name="Google Shape;1838;p30"/>
          <p:cNvSpPr/>
          <p:nvPr/>
        </p:nvSpPr>
        <p:spPr>
          <a:xfrm>
            <a:off x="5570568" y="-2413037"/>
            <a:ext cx="4624024" cy="7256966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4"/>
          <p:cNvSpPr txBox="1">
            <a:spLocks noGrp="1"/>
          </p:cNvSpPr>
          <p:nvPr>
            <p:ph type="body" idx="1"/>
          </p:nvPr>
        </p:nvSpPr>
        <p:spPr>
          <a:xfrm>
            <a:off x="720000" y="1055850"/>
            <a:ext cx="7704000" cy="351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200">
                <a:solidFill>
                  <a:srgbClr val="434343"/>
                </a:solidFill>
              </a:defRPr>
            </a:lvl1pPr>
            <a:lvl2pPr marL="914400" lvl="1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pic>
        <p:nvPicPr>
          <p:cNvPr id="170" name="Google Shape;170;p4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1326165" flipH="1">
            <a:off x="7658780" y="-1091242"/>
            <a:ext cx="3297389" cy="2276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4"/>
          <p:cNvPicPr preferRelativeResize="0"/>
          <p:nvPr/>
        </p:nvPicPr>
        <p:blipFill>
          <a:blip r:embed="rId3">
            <a:alphaModFix amt="67000"/>
          </a:blip>
          <a:stretch>
            <a:fillRect/>
          </a:stretch>
        </p:blipFill>
        <p:spPr>
          <a:xfrm rot="5400000" flipH="1">
            <a:off x="7116014" y="-515250"/>
            <a:ext cx="2894875" cy="2593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4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5547182" flipH="1">
            <a:off x="-1959645" y="2413033"/>
            <a:ext cx="3297391" cy="22766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4"/>
          <p:cNvPicPr preferRelativeResize="0"/>
          <p:nvPr/>
        </p:nvPicPr>
        <p:blipFill>
          <a:blip r:embed="rId4">
            <a:alphaModFix amt="82000"/>
          </a:blip>
          <a:stretch>
            <a:fillRect/>
          </a:stretch>
        </p:blipFill>
        <p:spPr>
          <a:xfrm rot="7617396">
            <a:off x="7156577" y="3425249"/>
            <a:ext cx="3632874" cy="29990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" name="Google Shape;174;p4"/>
          <p:cNvGrpSpPr/>
          <p:nvPr/>
        </p:nvGrpSpPr>
        <p:grpSpPr>
          <a:xfrm>
            <a:off x="-624370" y="1649584"/>
            <a:ext cx="1344377" cy="1995312"/>
            <a:chOff x="272875" y="1527563"/>
            <a:chExt cx="255950" cy="455000"/>
          </a:xfrm>
        </p:grpSpPr>
        <p:sp>
          <p:nvSpPr>
            <p:cNvPr id="175" name="Google Shape;175;p4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4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4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4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4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4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4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4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4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4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4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4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4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4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4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4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4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4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4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4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4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4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4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4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4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4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4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4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4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4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4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4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4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4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4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0" name="Google Shape;210;p4"/>
          <p:cNvSpPr/>
          <p:nvPr/>
        </p:nvSpPr>
        <p:spPr>
          <a:xfrm rot="2491995">
            <a:off x="8061861" y="3895420"/>
            <a:ext cx="2265111" cy="2165862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4"/>
          <p:cNvSpPr txBox="1">
            <a:spLocks noGrp="1"/>
          </p:cNvSpPr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5">
    <p:spTree>
      <p:nvGrpSpPr>
        <p:cNvPr id="1" name="Shape 1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0" name="Google Shape;1840;p31"/>
          <p:cNvPicPr preferRelativeResize="0"/>
          <p:nvPr/>
        </p:nvPicPr>
        <p:blipFill>
          <a:blip r:embed="rId2">
            <a:alphaModFix amt="76000"/>
          </a:blip>
          <a:stretch>
            <a:fillRect/>
          </a:stretch>
        </p:blipFill>
        <p:spPr>
          <a:xfrm rot="2453973">
            <a:off x="1248590" y="2532214"/>
            <a:ext cx="4232748" cy="157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1" name="Google Shape;1841;p31"/>
          <p:cNvPicPr preferRelativeResize="0"/>
          <p:nvPr/>
        </p:nvPicPr>
        <p:blipFill>
          <a:blip r:embed="rId2">
            <a:alphaModFix amt="76000"/>
          </a:blip>
          <a:stretch>
            <a:fillRect/>
          </a:stretch>
        </p:blipFill>
        <p:spPr>
          <a:xfrm rot="2453973">
            <a:off x="-1738310" y="4081814"/>
            <a:ext cx="4232748" cy="157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2" name="Google Shape;1842;p31"/>
          <p:cNvPicPr preferRelativeResize="0"/>
          <p:nvPr/>
        </p:nvPicPr>
        <p:blipFill>
          <a:blip r:embed="rId3">
            <a:alphaModFix amt="76000"/>
          </a:blip>
          <a:stretch>
            <a:fillRect/>
          </a:stretch>
        </p:blipFill>
        <p:spPr>
          <a:xfrm rot="2453973">
            <a:off x="6716115" y="-248136"/>
            <a:ext cx="4232748" cy="157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3" name="Google Shape;1843;p31"/>
          <p:cNvPicPr preferRelativeResize="0"/>
          <p:nvPr/>
        </p:nvPicPr>
        <p:blipFill>
          <a:blip r:embed="rId4">
            <a:alphaModFix amt="47000"/>
          </a:blip>
          <a:stretch>
            <a:fillRect/>
          </a:stretch>
        </p:blipFill>
        <p:spPr>
          <a:xfrm rot="10800000">
            <a:off x="1630988" y="143888"/>
            <a:ext cx="5882026" cy="48557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44" name="Google Shape;1844;p31"/>
          <p:cNvGrpSpPr/>
          <p:nvPr/>
        </p:nvGrpSpPr>
        <p:grpSpPr>
          <a:xfrm rot="-2700000">
            <a:off x="167955" y="3080962"/>
            <a:ext cx="1344349" cy="2469678"/>
            <a:chOff x="272875" y="1419395"/>
            <a:chExt cx="255950" cy="563168"/>
          </a:xfrm>
        </p:grpSpPr>
        <p:sp>
          <p:nvSpPr>
            <p:cNvPr id="1845" name="Google Shape;1845;p31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31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31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31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31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31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31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31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31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31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31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31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31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31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31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31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31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31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31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31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31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31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31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31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31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31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31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31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31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31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31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31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31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31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31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80" name="Google Shape;1880;p31"/>
          <p:cNvGrpSpPr/>
          <p:nvPr/>
        </p:nvGrpSpPr>
        <p:grpSpPr>
          <a:xfrm rot="-2700000">
            <a:off x="8026513" y="-183341"/>
            <a:ext cx="1344349" cy="1995327"/>
            <a:chOff x="272875" y="1527563"/>
            <a:chExt cx="255950" cy="455000"/>
          </a:xfrm>
        </p:grpSpPr>
        <p:sp>
          <p:nvSpPr>
            <p:cNvPr id="1881" name="Google Shape;1881;p31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31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31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31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31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1886;p31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1887;p31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1888;p31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1889;p31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890;p31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1891;p31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1892;p31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1893;p31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1894;p31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1895;p31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1896;p31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31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31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31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31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31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31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31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31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31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31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31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31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31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31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31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31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31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31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31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16" name="Google Shape;1916;p31"/>
          <p:cNvSpPr/>
          <p:nvPr/>
        </p:nvSpPr>
        <p:spPr>
          <a:xfrm>
            <a:off x="5570568" y="-2413037"/>
            <a:ext cx="4624024" cy="7256966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5_1">
    <p:spTree>
      <p:nvGrpSpPr>
        <p:cNvPr id="1" name="Shape 1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8" name="Google Shape;1918;p32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5399990" flipH="1">
            <a:off x="7705516" y="-598319"/>
            <a:ext cx="3297389" cy="22766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19" name="Google Shape;1919;p32"/>
          <p:cNvGrpSpPr/>
          <p:nvPr/>
        </p:nvGrpSpPr>
        <p:grpSpPr>
          <a:xfrm rot="-987768">
            <a:off x="7751817" y="-266278"/>
            <a:ext cx="1344359" cy="1995308"/>
            <a:chOff x="272875" y="1527563"/>
            <a:chExt cx="255950" cy="455000"/>
          </a:xfrm>
        </p:grpSpPr>
        <p:sp>
          <p:nvSpPr>
            <p:cNvPr id="1920" name="Google Shape;1920;p32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32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32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32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32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32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32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32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32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32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32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32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32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32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32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32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32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32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32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32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32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32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32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32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32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32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32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32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32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32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32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32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32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32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32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955" name="Google Shape;1955;p32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10162003" flipH="1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6" name="Google Shape;1956;p32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363351">
            <a:off x="802621" y="4291783"/>
            <a:ext cx="7605804" cy="2832383"/>
          </a:xfrm>
          <a:prstGeom prst="rect">
            <a:avLst/>
          </a:prstGeom>
          <a:noFill/>
          <a:ln>
            <a:noFill/>
          </a:ln>
        </p:spPr>
      </p:pic>
      <p:sp>
        <p:nvSpPr>
          <p:cNvPr id="1957" name="Google Shape;1957;p32"/>
          <p:cNvSpPr/>
          <p:nvPr/>
        </p:nvSpPr>
        <p:spPr>
          <a:xfrm rot="9899989">
            <a:off x="-583964" y="4625085"/>
            <a:ext cx="2265015" cy="2165770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5_1_1">
    <p:spTree>
      <p:nvGrpSpPr>
        <p:cNvPr id="1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9" name="Google Shape;1959;p33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-2343514" flipH="1">
            <a:off x="-1166545" y="-1270720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60" name="Google Shape;1960;p33"/>
          <p:cNvGrpSpPr/>
          <p:nvPr/>
        </p:nvGrpSpPr>
        <p:grpSpPr>
          <a:xfrm rot="-8099954">
            <a:off x="15431" y="-572435"/>
            <a:ext cx="1344367" cy="1995327"/>
            <a:chOff x="272875" y="1527563"/>
            <a:chExt cx="255950" cy="455000"/>
          </a:xfrm>
        </p:grpSpPr>
        <p:sp>
          <p:nvSpPr>
            <p:cNvPr id="1961" name="Google Shape;1961;p33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33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33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33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33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33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33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33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33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33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33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33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33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33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33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33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33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33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33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33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33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33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33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33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33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33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33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33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33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33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33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33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33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33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33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996" name="Google Shape;1996;p33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5809801" flipH="1">
            <a:off x="7609918" y="-1097658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7" name="Google Shape;1997;p33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10754694">
            <a:off x="2497948" y="4487275"/>
            <a:ext cx="7605809" cy="283238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98" name="Google Shape;1998;p33"/>
          <p:cNvGrpSpPr/>
          <p:nvPr/>
        </p:nvGrpSpPr>
        <p:grpSpPr>
          <a:xfrm flipH="1">
            <a:off x="-624375" y="3487614"/>
            <a:ext cx="1344377" cy="2469659"/>
            <a:chOff x="272875" y="1419395"/>
            <a:chExt cx="255950" cy="563168"/>
          </a:xfrm>
        </p:grpSpPr>
        <p:sp>
          <p:nvSpPr>
            <p:cNvPr id="1999" name="Google Shape;1999;p33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33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33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33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33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33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33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33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33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33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33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33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33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33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33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33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33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33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017;p33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018;p33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019;p33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33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33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33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33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33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33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33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33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33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33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33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33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33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33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5_1_1_1">
    <p:spTree>
      <p:nvGrpSpPr>
        <p:cNvPr id="1" name="Shape 2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5" name="Google Shape;2035;p34"/>
          <p:cNvPicPr preferRelativeResize="0"/>
          <p:nvPr/>
        </p:nvPicPr>
        <p:blipFill>
          <a:blip r:embed="rId2">
            <a:alphaModFix amt="64000"/>
          </a:blip>
          <a:stretch>
            <a:fillRect/>
          </a:stretch>
        </p:blipFill>
        <p:spPr>
          <a:xfrm rot="5400000">
            <a:off x="6963311" y="-630813"/>
            <a:ext cx="3592176" cy="302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6" name="Google Shape;2036;p34"/>
          <p:cNvPicPr preferRelativeResize="0"/>
          <p:nvPr/>
        </p:nvPicPr>
        <p:blipFill>
          <a:blip r:embed="rId3">
            <a:alphaModFix amt="66000"/>
          </a:blip>
          <a:stretch>
            <a:fillRect/>
          </a:stretch>
        </p:blipFill>
        <p:spPr>
          <a:xfrm rot="1326165" flipH="1">
            <a:off x="-191445" y="4128883"/>
            <a:ext cx="3297389" cy="227663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37" name="Google Shape;2037;p34"/>
          <p:cNvGrpSpPr/>
          <p:nvPr/>
        </p:nvGrpSpPr>
        <p:grpSpPr>
          <a:xfrm rot="-2700000">
            <a:off x="8026513" y="-183341"/>
            <a:ext cx="1344349" cy="1995327"/>
            <a:chOff x="272875" y="1527563"/>
            <a:chExt cx="255950" cy="455000"/>
          </a:xfrm>
        </p:grpSpPr>
        <p:sp>
          <p:nvSpPr>
            <p:cNvPr id="2038" name="Google Shape;2038;p34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34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34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34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34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34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34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34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34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34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34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34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34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34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34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34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34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34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34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34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34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34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34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34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34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34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34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34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34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34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34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2069;p34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34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34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34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73" name="Google Shape;2073;p34"/>
          <p:cNvSpPr/>
          <p:nvPr/>
        </p:nvSpPr>
        <p:spPr>
          <a:xfrm>
            <a:off x="4566955" y="-2521549"/>
            <a:ext cx="4624024" cy="7256966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74" name="Google Shape;2074;p34"/>
          <p:cNvPicPr preferRelativeResize="0"/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 rot="7675040">
            <a:off x="2669916" y="-1516164"/>
            <a:ext cx="2894877" cy="2593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5" name="Google Shape;2075;p34"/>
          <p:cNvPicPr preferRelativeResize="0"/>
          <p:nvPr/>
        </p:nvPicPr>
        <p:blipFill>
          <a:blip r:embed="rId5">
            <a:alphaModFix amt="74000"/>
          </a:blip>
          <a:stretch>
            <a:fillRect/>
          </a:stretch>
        </p:blipFill>
        <p:spPr>
          <a:xfrm rot="-9631575" flipH="1">
            <a:off x="-1503235" y="-1230424"/>
            <a:ext cx="2894874" cy="2593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CUSTOM_4_1_1_2">
    <p:spTree>
      <p:nvGrpSpPr>
        <p:cNvPr id="1" name="Shape 2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7" name="Google Shape;2077;p35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5399990" flipH="1">
            <a:off x="7705516" y="-598319"/>
            <a:ext cx="3297389" cy="22766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78" name="Google Shape;2078;p35"/>
          <p:cNvGrpSpPr/>
          <p:nvPr/>
        </p:nvGrpSpPr>
        <p:grpSpPr>
          <a:xfrm rot="-987768">
            <a:off x="7751817" y="-266278"/>
            <a:ext cx="1344359" cy="1995308"/>
            <a:chOff x="272875" y="1527563"/>
            <a:chExt cx="255950" cy="455000"/>
          </a:xfrm>
        </p:grpSpPr>
        <p:sp>
          <p:nvSpPr>
            <p:cNvPr id="2079" name="Google Shape;2079;p35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35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35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35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35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35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35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35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35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35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35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35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35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35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35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35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35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35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35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35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35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35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35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35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35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35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35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35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35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35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35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35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35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35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35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114" name="Google Shape;2114;p35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10162003" flipH="1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5" name="Google Shape;2115;p35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363351">
            <a:off x="802621" y="4291783"/>
            <a:ext cx="7605804" cy="2832383"/>
          </a:xfrm>
          <a:prstGeom prst="rect">
            <a:avLst/>
          </a:prstGeom>
          <a:noFill/>
          <a:ln>
            <a:noFill/>
          </a:ln>
        </p:spPr>
      </p:pic>
      <p:sp>
        <p:nvSpPr>
          <p:cNvPr id="2116" name="Google Shape;2116;p35"/>
          <p:cNvSpPr/>
          <p:nvPr/>
        </p:nvSpPr>
        <p:spPr>
          <a:xfrm rot="9899989">
            <a:off x="-583964" y="4625085"/>
            <a:ext cx="2265015" cy="2165770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Images - Text">
  <p:cSld name="4 Images - Text">
    <p:spTree>
      <p:nvGrpSpPr>
        <p:cNvPr id="1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6"/>
          <p:cNvSpPr txBox="1">
            <a:spLocks noGrp="1"/>
          </p:cNvSpPr>
          <p:nvPr>
            <p:ph type="title"/>
          </p:nvPr>
        </p:nvSpPr>
        <p:spPr>
          <a:xfrm>
            <a:off x="2195531" y="205979"/>
            <a:ext cx="6841500" cy="49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650" tIns="40825" rIns="81650" bIns="408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119" name="Google Shape;2119;p36"/>
          <p:cNvSpPr/>
          <p:nvPr/>
        </p:nvSpPr>
        <p:spPr>
          <a:xfrm rot="-3599902">
            <a:off x="-649121" y="-3272931"/>
            <a:ext cx="9192145" cy="23413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Aleo Light"/>
              <a:ea typeface="Aleo Light"/>
              <a:cs typeface="Aleo Light"/>
              <a:sym typeface="Aleo Light"/>
            </a:endParaRPr>
          </a:p>
        </p:txBody>
      </p:sp>
      <p:sp>
        <p:nvSpPr>
          <p:cNvPr id="2120" name="Google Shape;2120;p36"/>
          <p:cNvSpPr/>
          <p:nvPr/>
        </p:nvSpPr>
        <p:spPr>
          <a:xfrm rot="-3599871">
            <a:off x="-1394170" y="-3334517"/>
            <a:ext cx="9181801" cy="7018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accent1"/>
              </a:solidFill>
              <a:latin typeface="Aleo Light"/>
              <a:ea typeface="Aleo Light"/>
              <a:cs typeface="Aleo Light"/>
              <a:sym typeface="Aleo Light"/>
            </a:endParaRPr>
          </a:p>
        </p:txBody>
      </p:sp>
      <p:sp>
        <p:nvSpPr>
          <p:cNvPr id="2121" name="Google Shape;2121;p36"/>
          <p:cNvSpPr/>
          <p:nvPr/>
        </p:nvSpPr>
        <p:spPr>
          <a:xfrm rot="-3599902">
            <a:off x="-1639906" y="-3592143"/>
            <a:ext cx="9192145" cy="10806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accent1"/>
              </a:solidFill>
              <a:latin typeface="Aleo Light"/>
              <a:ea typeface="Aleo Light"/>
              <a:cs typeface="Aleo Light"/>
              <a:sym typeface="Aleo Light"/>
            </a:endParaRPr>
          </a:p>
        </p:txBody>
      </p:sp>
      <p:sp>
        <p:nvSpPr>
          <p:cNvPr id="2122" name="Google Shape;2122;p36"/>
          <p:cNvSpPr/>
          <p:nvPr/>
        </p:nvSpPr>
        <p:spPr>
          <a:xfrm rot="-3599906">
            <a:off x="-2663739" y="-2499525"/>
            <a:ext cx="9169968" cy="30858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accent1"/>
              </a:solidFill>
              <a:latin typeface="Aleo Light"/>
              <a:ea typeface="Aleo Light"/>
              <a:cs typeface="Aleo Light"/>
              <a:sym typeface="Aleo Light"/>
            </a:endParaRPr>
          </a:p>
        </p:txBody>
      </p:sp>
      <p:sp>
        <p:nvSpPr>
          <p:cNvPr id="2123" name="Google Shape;2123;p36"/>
          <p:cNvSpPr txBox="1">
            <a:spLocks noGrp="1"/>
          </p:cNvSpPr>
          <p:nvPr>
            <p:ph type="sldNum" idx="12"/>
          </p:nvPr>
        </p:nvSpPr>
        <p:spPr>
          <a:xfrm rot="-3600061">
            <a:off x="671959" y="301249"/>
            <a:ext cx="1518647" cy="273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650" tIns="40825" rIns="81650" bIns="40825" anchor="ctr" anchorCtr="0">
            <a:noAutofit/>
          </a:bodyPr>
          <a:lstStyle>
            <a:lvl1pPr marL="0" lvl="0" indent="0" algn="l" rtl="0">
              <a:spcBef>
                <a:spcPts val="0"/>
              </a:spcBef>
              <a:buNone/>
              <a:defRPr sz="2000">
                <a:solidFill>
                  <a:srgbClr val="D8D8D8"/>
                </a:solidFill>
                <a:latin typeface="Aleo Light"/>
                <a:ea typeface="Aleo Light"/>
                <a:cs typeface="Aleo Light"/>
                <a:sym typeface="Aleo Light"/>
              </a:defRPr>
            </a:lvl1pPr>
            <a:lvl2pPr marL="0" lvl="1" indent="0" algn="l" rtl="0">
              <a:spcBef>
                <a:spcPts val="0"/>
              </a:spcBef>
              <a:buNone/>
              <a:defRPr sz="2000">
                <a:solidFill>
                  <a:srgbClr val="D8D8D8"/>
                </a:solidFill>
                <a:latin typeface="Aleo Light"/>
                <a:ea typeface="Aleo Light"/>
                <a:cs typeface="Aleo Light"/>
                <a:sym typeface="Aleo Light"/>
              </a:defRPr>
            </a:lvl2pPr>
            <a:lvl3pPr marL="0" lvl="2" indent="0" algn="l" rtl="0">
              <a:spcBef>
                <a:spcPts val="0"/>
              </a:spcBef>
              <a:buNone/>
              <a:defRPr sz="2000">
                <a:solidFill>
                  <a:srgbClr val="D8D8D8"/>
                </a:solidFill>
                <a:latin typeface="Aleo Light"/>
                <a:ea typeface="Aleo Light"/>
                <a:cs typeface="Aleo Light"/>
                <a:sym typeface="Aleo Light"/>
              </a:defRPr>
            </a:lvl3pPr>
            <a:lvl4pPr marL="0" lvl="3" indent="0" algn="l" rtl="0">
              <a:spcBef>
                <a:spcPts val="0"/>
              </a:spcBef>
              <a:buNone/>
              <a:defRPr sz="2000">
                <a:solidFill>
                  <a:srgbClr val="D8D8D8"/>
                </a:solidFill>
                <a:latin typeface="Aleo Light"/>
                <a:ea typeface="Aleo Light"/>
                <a:cs typeface="Aleo Light"/>
                <a:sym typeface="Aleo Light"/>
              </a:defRPr>
            </a:lvl4pPr>
            <a:lvl5pPr marL="0" lvl="4" indent="0" algn="l" rtl="0">
              <a:spcBef>
                <a:spcPts val="0"/>
              </a:spcBef>
              <a:buNone/>
              <a:defRPr sz="2000">
                <a:solidFill>
                  <a:srgbClr val="D8D8D8"/>
                </a:solidFill>
                <a:latin typeface="Aleo Light"/>
                <a:ea typeface="Aleo Light"/>
                <a:cs typeface="Aleo Light"/>
                <a:sym typeface="Aleo Light"/>
              </a:defRPr>
            </a:lvl5pPr>
            <a:lvl6pPr marL="0" lvl="5" indent="0" algn="l" rtl="0">
              <a:spcBef>
                <a:spcPts val="0"/>
              </a:spcBef>
              <a:buNone/>
              <a:defRPr sz="2000">
                <a:solidFill>
                  <a:srgbClr val="D8D8D8"/>
                </a:solidFill>
                <a:latin typeface="Aleo Light"/>
                <a:ea typeface="Aleo Light"/>
                <a:cs typeface="Aleo Light"/>
                <a:sym typeface="Aleo Light"/>
              </a:defRPr>
            </a:lvl6pPr>
            <a:lvl7pPr marL="0" lvl="6" indent="0" algn="l" rtl="0">
              <a:spcBef>
                <a:spcPts val="0"/>
              </a:spcBef>
              <a:buNone/>
              <a:defRPr sz="2000">
                <a:solidFill>
                  <a:srgbClr val="D8D8D8"/>
                </a:solidFill>
                <a:latin typeface="Aleo Light"/>
                <a:ea typeface="Aleo Light"/>
                <a:cs typeface="Aleo Light"/>
                <a:sym typeface="Aleo Light"/>
              </a:defRPr>
            </a:lvl7pPr>
            <a:lvl8pPr marL="0" lvl="7" indent="0" algn="l" rtl="0">
              <a:spcBef>
                <a:spcPts val="0"/>
              </a:spcBef>
              <a:buNone/>
              <a:defRPr sz="2000">
                <a:solidFill>
                  <a:srgbClr val="D8D8D8"/>
                </a:solidFill>
                <a:latin typeface="Aleo Light"/>
                <a:ea typeface="Aleo Light"/>
                <a:cs typeface="Aleo Light"/>
                <a:sym typeface="Aleo Light"/>
              </a:defRPr>
            </a:lvl8pPr>
            <a:lvl9pPr marL="0" lvl="8" indent="0" algn="l" rtl="0">
              <a:spcBef>
                <a:spcPts val="0"/>
              </a:spcBef>
              <a:buNone/>
              <a:defRPr sz="2000">
                <a:solidFill>
                  <a:srgbClr val="D8D8D8"/>
                </a:solidFill>
                <a:latin typeface="Aleo Light"/>
                <a:ea typeface="Aleo Light"/>
                <a:cs typeface="Aleo Light"/>
                <a:sym typeface="Aleo Ligh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SLIDE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24" name="Google Shape;2124;p36"/>
          <p:cNvSpPr txBox="1">
            <a:spLocks noGrp="1"/>
          </p:cNvSpPr>
          <p:nvPr>
            <p:ph type="subTitle" idx="1"/>
          </p:nvPr>
        </p:nvSpPr>
        <p:spPr>
          <a:xfrm>
            <a:off x="2195531" y="612561"/>
            <a:ext cx="6841500" cy="2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650" tIns="40825" rIns="81650" bIns="40825" anchor="t" anchorCtr="0">
            <a:noAutofit/>
          </a:bodyPr>
          <a:lstStyle>
            <a:lvl1pPr lvl="0" algn="l" rtl="0">
              <a:lnSpc>
                <a:spcPct val="107142"/>
              </a:lnSpc>
              <a:spcBef>
                <a:spcPts val="300"/>
              </a:spcBef>
              <a:spcAft>
                <a:spcPts val="0"/>
              </a:spcAft>
              <a:buClr>
                <a:srgbClr val="909090"/>
              </a:buClr>
              <a:buSzPts val="1400"/>
              <a:buFont typeface="Aleo"/>
              <a:buNone/>
              <a:defRPr sz="1400" i="0">
                <a:solidFill>
                  <a:srgbClr val="909090"/>
                </a:solidFill>
                <a:latin typeface="Aleo"/>
                <a:ea typeface="Aleo"/>
                <a:cs typeface="Aleo"/>
                <a:sym typeface="Aleo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Clr>
                <a:srgbClr val="909090"/>
              </a:buClr>
              <a:buSzPts val="1200"/>
              <a:buFont typeface="Aleo Light"/>
              <a:buNone/>
              <a:defRPr>
                <a:solidFill>
                  <a:srgbClr val="909090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rgbClr val="909090"/>
              </a:buClr>
              <a:buSzPts val="1200"/>
              <a:buFont typeface="Aleo Light"/>
              <a:buNone/>
              <a:defRPr>
                <a:solidFill>
                  <a:srgbClr val="909090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rgbClr val="909090"/>
              </a:buClr>
              <a:buSzPts val="1200"/>
              <a:buFont typeface="Aleo Light"/>
              <a:buNone/>
              <a:defRPr>
                <a:solidFill>
                  <a:srgbClr val="909090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rgbClr val="909090"/>
              </a:buClr>
              <a:buSzPts val="1200"/>
              <a:buFont typeface="Aleo Light"/>
              <a:buNone/>
              <a:defRPr>
                <a:solidFill>
                  <a:srgbClr val="909090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rgbClr val="909090"/>
              </a:buClr>
              <a:buSzPts val="1800"/>
              <a:buNone/>
              <a:defRPr>
                <a:solidFill>
                  <a:srgbClr val="909090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rgbClr val="909090"/>
              </a:buClr>
              <a:buSzPts val="1800"/>
              <a:buNone/>
              <a:defRPr>
                <a:solidFill>
                  <a:srgbClr val="909090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rgbClr val="909090"/>
              </a:buClr>
              <a:buSzPts val="1800"/>
              <a:buNone/>
              <a:defRPr>
                <a:solidFill>
                  <a:srgbClr val="909090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rgbClr val="909090"/>
              </a:buClr>
              <a:buSzPts val="1800"/>
              <a:buNone/>
              <a:defRPr>
                <a:solidFill>
                  <a:srgbClr val="909090"/>
                </a:solidFill>
              </a:defRPr>
            </a:lvl9pPr>
          </a:lstStyle>
          <a:p>
            <a:endParaRPr/>
          </a:p>
        </p:txBody>
      </p:sp>
      <p:sp>
        <p:nvSpPr>
          <p:cNvPr id="2125" name="Google Shape;2125;p36"/>
          <p:cNvSpPr/>
          <p:nvPr/>
        </p:nvSpPr>
        <p:spPr>
          <a:xfrm>
            <a:off x="2270711" y="915566"/>
            <a:ext cx="6766200" cy="72000"/>
          </a:xfrm>
          <a:prstGeom prst="rect">
            <a:avLst/>
          </a:prstGeom>
          <a:blipFill rotWithShape="1">
            <a:blip r:embed="rId2">
              <a:alphaModFix/>
            </a:blip>
            <a:tile tx="0" ty="0" sx="50002" sy="50002" flip="none" algn="tl"/>
          </a:blip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Aleo Light"/>
              <a:ea typeface="Aleo Light"/>
              <a:cs typeface="Aleo Light"/>
              <a:sym typeface="Aleo Light"/>
            </a:endParaRPr>
          </a:p>
        </p:txBody>
      </p:sp>
      <p:sp>
        <p:nvSpPr>
          <p:cNvPr id="2126" name="Google Shape;2126;p36"/>
          <p:cNvSpPr/>
          <p:nvPr/>
        </p:nvSpPr>
        <p:spPr>
          <a:xfrm rot="-3599871">
            <a:off x="6253332" y="1763448"/>
            <a:ext cx="9181801" cy="7018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accent1"/>
              </a:solidFill>
              <a:latin typeface="Aleo Light"/>
              <a:ea typeface="Aleo Light"/>
              <a:cs typeface="Aleo Light"/>
              <a:sym typeface="Aleo Light"/>
            </a:endParaRPr>
          </a:p>
        </p:txBody>
      </p:sp>
      <p:sp>
        <p:nvSpPr>
          <p:cNvPr id="2127" name="Google Shape;2127;p36"/>
          <p:cNvSpPr/>
          <p:nvPr/>
        </p:nvSpPr>
        <p:spPr>
          <a:xfrm rot="-3599902">
            <a:off x="5900498" y="1520425"/>
            <a:ext cx="9192145" cy="10806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accent1"/>
              </a:solidFill>
              <a:latin typeface="Aleo Light"/>
              <a:ea typeface="Aleo Light"/>
              <a:cs typeface="Aleo Light"/>
              <a:sym typeface="Aleo Light"/>
            </a:endParaRPr>
          </a:p>
        </p:txBody>
      </p:sp>
      <p:sp>
        <p:nvSpPr>
          <p:cNvPr id="2128" name="Google Shape;2128;p36"/>
          <p:cNvSpPr/>
          <p:nvPr/>
        </p:nvSpPr>
        <p:spPr>
          <a:xfrm rot="-3599906">
            <a:off x="4897763" y="2618046"/>
            <a:ext cx="9169968" cy="30858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accent1"/>
              </a:solidFill>
              <a:latin typeface="Aleo Light"/>
              <a:ea typeface="Aleo Light"/>
              <a:cs typeface="Aleo Light"/>
              <a:sym typeface="Aleo Light"/>
            </a:endParaRPr>
          </a:p>
        </p:txBody>
      </p:sp>
      <p:sp>
        <p:nvSpPr>
          <p:cNvPr id="2129" name="Google Shape;2129;p36"/>
          <p:cNvSpPr txBox="1">
            <a:spLocks noGrp="1"/>
          </p:cNvSpPr>
          <p:nvPr>
            <p:ph type="ftr" idx="11"/>
          </p:nvPr>
        </p:nvSpPr>
        <p:spPr>
          <a:xfrm rot="-3599844">
            <a:off x="7459666" y="3671671"/>
            <a:ext cx="2895372" cy="273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650" tIns="40825" rIns="81650" bIns="408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2F2F2"/>
                </a:solidFill>
                <a:latin typeface="Aleo"/>
                <a:ea typeface="Aleo"/>
                <a:cs typeface="Aleo"/>
                <a:sym typeface="Aleo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30" name="Google Shape;2130;p36"/>
          <p:cNvSpPr>
            <a:spLocks noGrp="1"/>
          </p:cNvSpPr>
          <p:nvPr>
            <p:ph type="pic" idx="2"/>
          </p:nvPr>
        </p:nvSpPr>
        <p:spPr>
          <a:xfrm>
            <a:off x="503195" y="1532393"/>
            <a:ext cx="1687200" cy="1687200"/>
          </a:xfrm>
          <a:prstGeom prst="rect">
            <a:avLst/>
          </a:prstGeom>
          <a:noFill/>
          <a:ln>
            <a:noFill/>
          </a:ln>
          <a:effectLst>
            <a:outerShdw blurRad="63500" algn="ctr" rotWithShape="0">
              <a:srgbClr val="000000">
                <a:alpha val="20000"/>
              </a:srgbClr>
            </a:outerShdw>
          </a:effectLst>
        </p:spPr>
        <p:txBody>
          <a:bodyPr spcFirstLastPara="1" wrap="square" lIns="81650" tIns="40825" rIns="81650" bIns="40825" anchor="t" anchorCtr="0">
            <a:noAutofit/>
          </a:bodyPr>
          <a:lstStyle>
            <a:lvl1pPr marR="0" lvl="0" algn="l" rtl="0">
              <a:spcBef>
                <a:spcPts val="300"/>
              </a:spcBef>
              <a:spcAft>
                <a:spcPts val="0"/>
              </a:spcAft>
              <a:buClr>
                <a:srgbClr val="A5A5A5"/>
              </a:buClr>
              <a:buSzPts val="1600"/>
              <a:buFont typeface="Aleo Light"/>
              <a:buNone/>
              <a:defRPr sz="1600" b="0" i="0" u="none" strike="noStrike" cap="none">
                <a:solidFill>
                  <a:srgbClr val="A5A5A5"/>
                </a:solidFill>
                <a:latin typeface="Aleo Light"/>
                <a:ea typeface="Aleo Light"/>
                <a:cs typeface="Aleo Light"/>
                <a:sym typeface="Aleo Light"/>
              </a:defRPr>
            </a:lvl1pPr>
            <a:lvl2pPr marR="0" lvl="1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eo Light"/>
              <a:buChar char="●"/>
              <a:defRPr sz="1200" b="0" i="0" u="none" strike="noStrike" cap="none">
                <a:solidFill>
                  <a:schemeClr val="dk1"/>
                </a:solidFill>
                <a:latin typeface="Aleo Light"/>
                <a:ea typeface="Aleo Light"/>
                <a:cs typeface="Aleo Light"/>
                <a:sym typeface="Aleo Light"/>
              </a:defRPr>
            </a:lvl2pPr>
            <a:lvl3pPr marR="0" lvl="2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eo Light"/>
              <a:buChar char="●"/>
              <a:defRPr sz="1200" b="0" i="0" u="none" strike="noStrike" cap="none">
                <a:solidFill>
                  <a:schemeClr val="dk1"/>
                </a:solidFill>
                <a:latin typeface="Aleo Light"/>
                <a:ea typeface="Aleo Light"/>
                <a:cs typeface="Aleo Light"/>
                <a:sym typeface="Aleo Light"/>
              </a:defRPr>
            </a:lvl3pPr>
            <a:lvl4pPr marR="0" lvl="3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eo Light"/>
              <a:buChar char="●"/>
              <a:defRPr sz="1200" b="0" i="0" u="none" strike="noStrike" cap="none">
                <a:solidFill>
                  <a:schemeClr val="dk1"/>
                </a:solidFill>
                <a:latin typeface="Aleo Light"/>
                <a:ea typeface="Aleo Light"/>
                <a:cs typeface="Aleo Light"/>
                <a:sym typeface="Aleo Light"/>
              </a:defRPr>
            </a:lvl4pPr>
            <a:lvl5pPr marR="0" lvl="4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eo Light"/>
              <a:buChar char="●"/>
              <a:defRPr sz="1200" b="0" i="0" u="none" strike="noStrike" cap="none">
                <a:solidFill>
                  <a:schemeClr val="dk1"/>
                </a:solidFill>
                <a:latin typeface="Aleo Light"/>
                <a:ea typeface="Aleo Light"/>
                <a:cs typeface="Aleo Light"/>
                <a:sym typeface="Aleo Light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leo Light"/>
                <a:ea typeface="Aleo Light"/>
                <a:cs typeface="Aleo Light"/>
                <a:sym typeface="Aleo Light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leo Light"/>
                <a:ea typeface="Aleo Light"/>
                <a:cs typeface="Aleo Light"/>
                <a:sym typeface="Aleo Light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leo Light"/>
                <a:ea typeface="Aleo Light"/>
                <a:cs typeface="Aleo Light"/>
                <a:sym typeface="Aleo Light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leo Light"/>
                <a:ea typeface="Aleo Light"/>
                <a:cs typeface="Aleo Light"/>
                <a:sym typeface="Aleo Light"/>
              </a:defRPr>
            </a:lvl9pPr>
          </a:lstStyle>
          <a:p>
            <a:endParaRPr/>
          </a:p>
        </p:txBody>
      </p:sp>
      <p:sp>
        <p:nvSpPr>
          <p:cNvPr id="2131" name="Google Shape;2131;p36"/>
          <p:cNvSpPr txBox="1">
            <a:spLocks noGrp="1"/>
          </p:cNvSpPr>
          <p:nvPr>
            <p:ph type="body" idx="3"/>
          </p:nvPr>
        </p:nvSpPr>
        <p:spPr>
          <a:xfrm rot="-311151">
            <a:off x="224482" y="3173550"/>
            <a:ext cx="2177312" cy="303956"/>
          </a:xfrm>
          <a:prstGeom prst="rect">
            <a:avLst/>
          </a:prstGeom>
          <a:gradFill>
            <a:gsLst>
              <a:gs pos="0">
                <a:srgbClr val="EF005A">
                  <a:alpha val="0"/>
                </a:srgbClr>
              </a:gs>
              <a:gs pos="50000">
                <a:schemeClr val="accent1"/>
              </a:gs>
              <a:gs pos="100000">
                <a:schemeClr val="accent1"/>
              </a:gs>
            </a:gsLst>
            <a:lin ang="0" scaled="0"/>
          </a:gradFill>
          <a:ln>
            <a:noFill/>
          </a:ln>
          <a:effectLst>
            <a:outerShdw blurRad="76200" sy="23000" kx="-120009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81650" tIns="40825" rIns="81650" bIns="40825" anchor="t" anchorCtr="0">
            <a:noAutofit/>
          </a:bodyPr>
          <a:lstStyle>
            <a:lvl1pPr marL="457200" lvl="0" indent="-317500" algn="r" rtl="0">
              <a:spcBef>
                <a:spcPts val="300"/>
              </a:spcBef>
              <a:spcAft>
                <a:spcPts val="0"/>
              </a:spcAft>
              <a:buClr>
                <a:srgbClr val="D8D8D8"/>
              </a:buClr>
              <a:buSzPts val="1400"/>
              <a:buFont typeface="Aleo"/>
              <a:buChar char="●"/>
              <a:defRPr sz="1400">
                <a:solidFill>
                  <a:srgbClr val="D8D8D8"/>
                </a:solidFill>
                <a:latin typeface="Aleo"/>
                <a:ea typeface="Aleo"/>
                <a:cs typeface="Aleo"/>
                <a:sym typeface="Aleo"/>
              </a:defRPr>
            </a:lvl1pPr>
            <a:lvl2pPr marL="914400" lvl="1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/>
            </a:lvl2pPr>
            <a:lvl3pPr marL="1371600" lvl="2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/>
            </a:lvl3pPr>
            <a:lvl4pPr marL="1828800" lvl="3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/>
            </a:lvl4pPr>
            <a:lvl5pPr marL="2286000" lvl="4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/>
            </a:lvl5pPr>
            <a:lvl6pPr marL="2743200" lvl="5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/>
            </a:lvl6pPr>
            <a:lvl7pPr marL="3200400" lvl="6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/>
            </a:lvl7pPr>
            <a:lvl8pPr marL="3657600" lvl="7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/>
            </a:lvl8pPr>
            <a:lvl9pPr marL="4114800" lvl="8" indent="-285750" algn="l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/>
            </a:lvl9pPr>
          </a:lstStyle>
          <a:p>
            <a:endParaRPr/>
          </a:p>
        </p:txBody>
      </p:sp>
      <p:sp>
        <p:nvSpPr>
          <p:cNvPr id="2132" name="Google Shape;2132;p36"/>
          <p:cNvSpPr>
            <a:spLocks noGrp="1"/>
          </p:cNvSpPr>
          <p:nvPr>
            <p:ph type="pic" idx="4"/>
          </p:nvPr>
        </p:nvSpPr>
        <p:spPr>
          <a:xfrm>
            <a:off x="2591610" y="2180638"/>
            <a:ext cx="1687200" cy="1687200"/>
          </a:xfrm>
          <a:prstGeom prst="rect">
            <a:avLst/>
          </a:prstGeom>
          <a:noFill/>
          <a:ln>
            <a:noFill/>
          </a:ln>
          <a:effectLst>
            <a:outerShdw blurRad="63500" algn="ctr" rotWithShape="0">
              <a:srgbClr val="000000">
                <a:alpha val="20000"/>
              </a:srgbClr>
            </a:outerShdw>
          </a:effectLst>
        </p:spPr>
        <p:txBody>
          <a:bodyPr spcFirstLastPara="1" wrap="square" lIns="81650" tIns="40825" rIns="81650" bIns="40825" anchor="t" anchorCtr="0">
            <a:noAutofit/>
          </a:bodyPr>
          <a:lstStyle>
            <a:lvl1pPr marR="0" lvl="0" algn="l" rtl="0">
              <a:spcBef>
                <a:spcPts val="300"/>
              </a:spcBef>
              <a:spcAft>
                <a:spcPts val="0"/>
              </a:spcAft>
              <a:buClr>
                <a:srgbClr val="A5A5A5"/>
              </a:buClr>
              <a:buSzPts val="1600"/>
              <a:buFont typeface="Aleo Light"/>
              <a:buNone/>
              <a:defRPr sz="1600" b="0" i="0" u="none" strike="noStrike" cap="none">
                <a:solidFill>
                  <a:srgbClr val="A5A5A5"/>
                </a:solidFill>
                <a:latin typeface="Aleo Light"/>
                <a:ea typeface="Aleo Light"/>
                <a:cs typeface="Aleo Light"/>
                <a:sym typeface="Aleo Light"/>
              </a:defRPr>
            </a:lvl1pPr>
            <a:lvl2pPr marR="0" lvl="1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eo Light"/>
              <a:buChar char="●"/>
              <a:defRPr sz="1200" b="0" i="0" u="none" strike="noStrike" cap="none">
                <a:solidFill>
                  <a:schemeClr val="dk1"/>
                </a:solidFill>
                <a:latin typeface="Aleo Light"/>
                <a:ea typeface="Aleo Light"/>
                <a:cs typeface="Aleo Light"/>
                <a:sym typeface="Aleo Light"/>
              </a:defRPr>
            </a:lvl2pPr>
            <a:lvl3pPr marR="0" lvl="2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eo Light"/>
              <a:buChar char="●"/>
              <a:defRPr sz="1200" b="0" i="0" u="none" strike="noStrike" cap="none">
                <a:solidFill>
                  <a:schemeClr val="dk1"/>
                </a:solidFill>
                <a:latin typeface="Aleo Light"/>
                <a:ea typeface="Aleo Light"/>
                <a:cs typeface="Aleo Light"/>
                <a:sym typeface="Aleo Light"/>
              </a:defRPr>
            </a:lvl3pPr>
            <a:lvl4pPr marR="0" lvl="3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eo Light"/>
              <a:buChar char="●"/>
              <a:defRPr sz="1200" b="0" i="0" u="none" strike="noStrike" cap="none">
                <a:solidFill>
                  <a:schemeClr val="dk1"/>
                </a:solidFill>
                <a:latin typeface="Aleo Light"/>
                <a:ea typeface="Aleo Light"/>
                <a:cs typeface="Aleo Light"/>
                <a:sym typeface="Aleo Light"/>
              </a:defRPr>
            </a:lvl4pPr>
            <a:lvl5pPr marR="0" lvl="4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eo Light"/>
              <a:buChar char="●"/>
              <a:defRPr sz="1200" b="0" i="0" u="none" strike="noStrike" cap="none">
                <a:solidFill>
                  <a:schemeClr val="dk1"/>
                </a:solidFill>
                <a:latin typeface="Aleo Light"/>
                <a:ea typeface="Aleo Light"/>
                <a:cs typeface="Aleo Light"/>
                <a:sym typeface="Aleo Light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leo Light"/>
                <a:ea typeface="Aleo Light"/>
                <a:cs typeface="Aleo Light"/>
                <a:sym typeface="Aleo Light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leo Light"/>
                <a:ea typeface="Aleo Light"/>
                <a:cs typeface="Aleo Light"/>
                <a:sym typeface="Aleo Light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leo Light"/>
                <a:ea typeface="Aleo Light"/>
                <a:cs typeface="Aleo Light"/>
                <a:sym typeface="Aleo Light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leo Light"/>
                <a:ea typeface="Aleo Light"/>
                <a:cs typeface="Aleo Light"/>
                <a:sym typeface="Aleo Light"/>
              </a:defRPr>
            </a:lvl9pPr>
          </a:lstStyle>
          <a:p>
            <a:endParaRPr/>
          </a:p>
        </p:txBody>
      </p:sp>
      <p:sp>
        <p:nvSpPr>
          <p:cNvPr id="2133" name="Google Shape;2133;p36"/>
          <p:cNvSpPr txBox="1">
            <a:spLocks noGrp="1"/>
          </p:cNvSpPr>
          <p:nvPr>
            <p:ph type="body" idx="5"/>
          </p:nvPr>
        </p:nvSpPr>
        <p:spPr>
          <a:xfrm rot="-311151">
            <a:off x="2312897" y="3821795"/>
            <a:ext cx="2177312" cy="303956"/>
          </a:xfrm>
          <a:prstGeom prst="rect">
            <a:avLst/>
          </a:prstGeom>
          <a:gradFill>
            <a:gsLst>
              <a:gs pos="0">
                <a:srgbClr val="F00082">
                  <a:alpha val="0"/>
                </a:srgbClr>
              </a:gs>
              <a:gs pos="50000">
                <a:schemeClr val="accent2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  <a:effectLst>
            <a:outerShdw blurRad="76200" sy="23000" kx="-120009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81650" tIns="40825" rIns="81650" bIns="40825" anchor="t" anchorCtr="0">
            <a:noAutofit/>
          </a:bodyPr>
          <a:lstStyle>
            <a:lvl1pPr marL="457200" lvl="0" indent="-317500" algn="r" rtl="0">
              <a:spcBef>
                <a:spcPts val="300"/>
              </a:spcBef>
              <a:spcAft>
                <a:spcPts val="0"/>
              </a:spcAft>
              <a:buClr>
                <a:srgbClr val="D8D8D8"/>
              </a:buClr>
              <a:buSzPts val="1400"/>
              <a:buFont typeface="Aleo"/>
              <a:buChar char="●"/>
              <a:defRPr sz="1400">
                <a:solidFill>
                  <a:srgbClr val="D8D8D8"/>
                </a:solidFill>
                <a:latin typeface="Aleo"/>
                <a:ea typeface="Aleo"/>
                <a:cs typeface="Aleo"/>
                <a:sym typeface="Aleo"/>
              </a:defRPr>
            </a:lvl1pPr>
            <a:lvl2pPr marL="914400" lvl="1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/>
            </a:lvl2pPr>
            <a:lvl3pPr marL="1371600" lvl="2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/>
            </a:lvl3pPr>
            <a:lvl4pPr marL="1828800" lvl="3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/>
            </a:lvl4pPr>
            <a:lvl5pPr marL="2286000" lvl="4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/>
            </a:lvl5pPr>
            <a:lvl6pPr marL="2743200" lvl="5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/>
            </a:lvl6pPr>
            <a:lvl7pPr marL="3200400" lvl="6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/>
            </a:lvl7pPr>
            <a:lvl8pPr marL="3657600" lvl="7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/>
            </a:lvl8pPr>
            <a:lvl9pPr marL="4114800" lvl="8" indent="-285750" algn="l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/>
            </a:lvl9pPr>
          </a:lstStyle>
          <a:p>
            <a:endParaRPr/>
          </a:p>
        </p:txBody>
      </p:sp>
      <p:sp>
        <p:nvSpPr>
          <p:cNvPr id="2134" name="Google Shape;2134;p36"/>
          <p:cNvSpPr>
            <a:spLocks noGrp="1"/>
          </p:cNvSpPr>
          <p:nvPr>
            <p:ph type="pic" idx="6"/>
          </p:nvPr>
        </p:nvSpPr>
        <p:spPr>
          <a:xfrm>
            <a:off x="4680024" y="1308592"/>
            <a:ext cx="1687200" cy="1687200"/>
          </a:xfrm>
          <a:prstGeom prst="rect">
            <a:avLst/>
          </a:prstGeom>
          <a:noFill/>
          <a:ln>
            <a:noFill/>
          </a:ln>
          <a:effectLst>
            <a:outerShdw blurRad="63500" algn="ctr" rotWithShape="0">
              <a:srgbClr val="000000">
                <a:alpha val="20000"/>
              </a:srgbClr>
            </a:outerShdw>
          </a:effectLst>
        </p:spPr>
        <p:txBody>
          <a:bodyPr spcFirstLastPara="1" wrap="square" lIns="81650" tIns="40825" rIns="81650" bIns="40825" anchor="t" anchorCtr="0">
            <a:noAutofit/>
          </a:bodyPr>
          <a:lstStyle>
            <a:lvl1pPr marR="0" lvl="0" algn="l" rtl="0">
              <a:spcBef>
                <a:spcPts val="300"/>
              </a:spcBef>
              <a:spcAft>
                <a:spcPts val="0"/>
              </a:spcAft>
              <a:buClr>
                <a:srgbClr val="A5A5A5"/>
              </a:buClr>
              <a:buSzPts val="1600"/>
              <a:buFont typeface="Aleo Light"/>
              <a:buNone/>
              <a:defRPr sz="1600" b="0" i="0" u="none" strike="noStrike" cap="none">
                <a:solidFill>
                  <a:srgbClr val="A5A5A5"/>
                </a:solidFill>
                <a:latin typeface="Aleo Light"/>
                <a:ea typeface="Aleo Light"/>
                <a:cs typeface="Aleo Light"/>
                <a:sym typeface="Aleo Light"/>
              </a:defRPr>
            </a:lvl1pPr>
            <a:lvl2pPr marR="0" lvl="1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eo Light"/>
              <a:buChar char="●"/>
              <a:defRPr sz="1200" b="0" i="0" u="none" strike="noStrike" cap="none">
                <a:solidFill>
                  <a:schemeClr val="dk1"/>
                </a:solidFill>
                <a:latin typeface="Aleo Light"/>
                <a:ea typeface="Aleo Light"/>
                <a:cs typeface="Aleo Light"/>
                <a:sym typeface="Aleo Light"/>
              </a:defRPr>
            </a:lvl2pPr>
            <a:lvl3pPr marR="0" lvl="2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eo Light"/>
              <a:buChar char="●"/>
              <a:defRPr sz="1200" b="0" i="0" u="none" strike="noStrike" cap="none">
                <a:solidFill>
                  <a:schemeClr val="dk1"/>
                </a:solidFill>
                <a:latin typeface="Aleo Light"/>
                <a:ea typeface="Aleo Light"/>
                <a:cs typeface="Aleo Light"/>
                <a:sym typeface="Aleo Light"/>
              </a:defRPr>
            </a:lvl3pPr>
            <a:lvl4pPr marR="0" lvl="3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eo Light"/>
              <a:buChar char="●"/>
              <a:defRPr sz="1200" b="0" i="0" u="none" strike="noStrike" cap="none">
                <a:solidFill>
                  <a:schemeClr val="dk1"/>
                </a:solidFill>
                <a:latin typeface="Aleo Light"/>
                <a:ea typeface="Aleo Light"/>
                <a:cs typeface="Aleo Light"/>
                <a:sym typeface="Aleo Light"/>
              </a:defRPr>
            </a:lvl4pPr>
            <a:lvl5pPr marR="0" lvl="4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eo Light"/>
              <a:buChar char="●"/>
              <a:defRPr sz="1200" b="0" i="0" u="none" strike="noStrike" cap="none">
                <a:solidFill>
                  <a:schemeClr val="dk1"/>
                </a:solidFill>
                <a:latin typeface="Aleo Light"/>
                <a:ea typeface="Aleo Light"/>
                <a:cs typeface="Aleo Light"/>
                <a:sym typeface="Aleo Light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leo Light"/>
                <a:ea typeface="Aleo Light"/>
                <a:cs typeface="Aleo Light"/>
                <a:sym typeface="Aleo Light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leo Light"/>
                <a:ea typeface="Aleo Light"/>
                <a:cs typeface="Aleo Light"/>
                <a:sym typeface="Aleo Light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leo Light"/>
                <a:ea typeface="Aleo Light"/>
                <a:cs typeface="Aleo Light"/>
                <a:sym typeface="Aleo Light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leo Light"/>
                <a:ea typeface="Aleo Light"/>
                <a:cs typeface="Aleo Light"/>
                <a:sym typeface="Aleo Light"/>
              </a:defRPr>
            </a:lvl9pPr>
          </a:lstStyle>
          <a:p>
            <a:endParaRPr/>
          </a:p>
        </p:txBody>
      </p:sp>
      <p:sp>
        <p:nvSpPr>
          <p:cNvPr id="2135" name="Google Shape;2135;p36"/>
          <p:cNvSpPr txBox="1">
            <a:spLocks noGrp="1"/>
          </p:cNvSpPr>
          <p:nvPr>
            <p:ph type="body" idx="7"/>
          </p:nvPr>
        </p:nvSpPr>
        <p:spPr>
          <a:xfrm rot="-311151">
            <a:off x="4401311" y="2949749"/>
            <a:ext cx="2177312" cy="303956"/>
          </a:xfrm>
          <a:prstGeom prst="rect">
            <a:avLst/>
          </a:prstGeom>
          <a:gradFill>
            <a:gsLst>
              <a:gs pos="0">
                <a:srgbClr val="A1007E">
                  <a:alpha val="0"/>
                </a:srgbClr>
              </a:gs>
              <a:gs pos="50000">
                <a:schemeClr val="accent3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>
            <a:outerShdw blurRad="76200" sy="23000" kx="-120009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81650" tIns="40825" rIns="81650" bIns="40825" anchor="t" anchorCtr="0">
            <a:noAutofit/>
          </a:bodyPr>
          <a:lstStyle>
            <a:lvl1pPr marL="457200" lvl="0" indent="-317500" algn="r" rtl="0">
              <a:spcBef>
                <a:spcPts val="300"/>
              </a:spcBef>
              <a:spcAft>
                <a:spcPts val="0"/>
              </a:spcAft>
              <a:buClr>
                <a:srgbClr val="D8D8D8"/>
              </a:buClr>
              <a:buSzPts val="1400"/>
              <a:buFont typeface="Aleo"/>
              <a:buChar char="●"/>
              <a:defRPr sz="1400">
                <a:solidFill>
                  <a:srgbClr val="D8D8D8"/>
                </a:solidFill>
                <a:latin typeface="Aleo"/>
                <a:ea typeface="Aleo"/>
                <a:cs typeface="Aleo"/>
                <a:sym typeface="Aleo"/>
              </a:defRPr>
            </a:lvl1pPr>
            <a:lvl2pPr marL="914400" lvl="1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/>
            </a:lvl2pPr>
            <a:lvl3pPr marL="1371600" lvl="2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/>
            </a:lvl3pPr>
            <a:lvl4pPr marL="1828800" lvl="3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/>
            </a:lvl4pPr>
            <a:lvl5pPr marL="2286000" lvl="4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/>
            </a:lvl5pPr>
            <a:lvl6pPr marL="2743200" lvl="5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/>
            </a:lvl6pPr>
            <a:lvl7pPr marL="3200400" lvl="6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/>
            </a:lvl7pPr>
            <a:lvl8pPr marL="3657600" lvl="7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/>
            </a:lvl8pPr>
            <a:lvl9pPr marL="4114800" lvl="8" indent="-285750" algn="l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/>
            </a:lvl9pPr>
          </a:lstStyle>
          <a:p>
            <a:endParaRPr/>
          </a:p>
        </p:txBody>
      </p:sp>
      <p:sp>
        <p:nvSpPr>
          <p:cNvPr id="2136" name="Google Shape;2136;p36"/>
          <p:cNvSpPr>
            <a:spLocks noGrp="1"/>
          </p:cNvSpPr>
          <p:nvPr>
            <p:ph type="pic" idx="8"/>
          </p:nvPr>
        </p:nvSpPr>
        <p:spPr>
          <a:xfrm>
            <a:off x="6768439" y="1738754"/>
            <a:ext cx="1687200" cy="1687200"/>
          </a:xfrm>
          <a:prstGeom prst="rect">
            <a:avLst/>
          </a:prstGeom>
          <a:noFill/>
          <a:ln>
            <a:noFill/>
          </a:ln>
          <a:effectLst>
            <a:outerShdw blurRad="63500" algn="ctr" rotWithShape="0">
              <a:srgbClr val="000000">
                <a:alpha val="20000"/>
              </a:srgbClr>
            </a:outerShdw>
          </a:effectLst>
        </p:spPr>
        <p:txBody>
          <a:bodyPr spcFirstLastPara="1" wrap="square" lIns="81650" tIns="40825" rIns="81650" bIns="40825" anchor="t" anchorCtr="0">
            <a:noAutofit/>
          </a:bodyPr>
          <a:lstStyle>
            <a:lvl1pPr marR="0" lvl="0" algn="l" rtl="0">
              <a:spcBef>
                <a:spcPts val="300"/>
              </a:spcBef>
              <a:spcAft>
                <a:spcPts val="0"/>
              </a:spcAft>
              <a:buClr>
                <a:srgbClr val="A5A5A5"/>
              </a:buClr>
              <a:buSzPts val="1600"/>
              <a:buFont typeface="Aleo Light"/>
              <a:buNone/>
              <a:defRPr sz="1600" b="0" i="0" u="none" strike="noStrike" cap="none">
                <a:solidFill>
                  <a:srgbClr val="A5A5A5"/>
                </a:solidFill>
                <a:latin typeface="Aleo Light"/>
                <a:ea typeface="Aleo Light"/>
                <a:cs typeface="Aleo Light"/>
                <a:sym typeface="Aleo Light"/>
              </a:defRPr>
            </a:lvl1pPr>
            <a:lvl2pPr marR="0" lvl="1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eo Light"/>
              <a:buChar char="●"/>
              <a:defRPr sz="1200" b="0" i="0" u="none" strike="noStrike" cap="none">
                <a:solidFill>
                  <a:schemeClr val="dk1"/>
                </a:solidFill>
                <a:latin typeface="Aleo Light"/>
                <a:ea typeface="Aleo Light"/>
                <a:cs typeface="Aleo Light"/>
                <a:sym typeface="Aleo Light"/>
              </a:defRPr>
            </a:lvl2pPr>
            <a:lvl3pPr marR="0" lvl="2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eo Light"/>
              <a:buChar char="●"/>
              <a:defRPr sz="1200" b="0" i="0" u="none" strike="noStrike" cap="none">
                <a:solidFill>
                  <a:schemeClr val="dk1"/>
                </a:solidFill>
                <a:latin typeface="Aleo Light"/>
                <a:ea typeface="Aleo Light"/>
                <a:cs typeface="Aleo Light"/>
                <a:sym typeface="Aleo Light"/>
              </a:defRPr>
            </a:lvl3pPr>
            <a:lvl4pPr marR="0" lvl="3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eo Light"/>
              <a:buChar char="●"/>
              <a:defRPr sz="1200" b="0" i="0" u="none" strike="noStrike" cap="none">
                <a:solidFill>
                  <a:schemeClr val="dk1"/>
                </a:solidFill>
                <a:latin typeface="Aleo Light"/>
                <a:ea typeface="Aleo Light"/>
                <a:cs typeface="Aleo Light"/>
                <a:sym typeface="Aleo Light"/>
              </a:defRPr>
            </a:lvl4pPr>
            <a:lvl5pPr marR="0" lvl="4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eo Light"/>
              <a:buChar char="●"/>
              <a:defRPr sz="1200" b="0" i="0" u="none" strike="noStrike" cap="none">
                <a:solidFill>
                  <a:schemeClr val="dk1"/>
                </a:solidFill>
                <a:latin typeface="Aleo Light"/>
                <a:ea typeface="Aleo Light"/>
                <a:cs typeface="Aleo Light"/>
                <a:sym typeface="Aleo Light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leo Light"/>
                <a:ea typeface="Aleo Light"/>
                <a:cs typeface="Aleo Light"/>
                <a:sym typeface="Aleo Light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leo Light"/>
                <a:ea typeface="Aleo Light"/>
                <a:cs typeface="Aleo Light"/>
                <a:sym typeface="Aleo Light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leo Light"/>
                <a:ea typeface="Aleo Light"/>
                <a:cs typeface="Aleo Light"/>
                <a:sym typeface="Aleo Light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leo Light"/>
                <a:ea typeface="Aleo Light"/>
                <a:cs typeface="Aleo Light"/>
                <a:sym typeface="Aleo Light"/>
              </a:defRPr>
            </a:lvl9pPr>
          </a:lstStyle>
          <a:p>
            <a:endParaRPr/>
          </a:p>
        </p:txBody>
      </p:sp>
      <p:sp>
        <p:nvSpPr>
          <p:cNvPr id="2137" name="Google Shape;2137;p36"/>
          <p:cNvSpPr txBox="1">
            <a:spLocks noGrp="1"/>
          </p:cNvSpPr>
          <p:nvPr>
            <p:ph type="body" idx="9"/>
          </p:nvPr>
        </p:nvSpPr>
        <p:spPr>
          <a:xfrm rot="-311151">
            <a:off x="6489726" y="3379911"/>
            <a:ext cx="2177312" cy="303956"/>
          </a:xfrm>
          <a:prstGeom prst="rect">
            <a:avLst/>
          </a:prstGeom>
          <a:gradFill>
            <a:gsLst>
              <a:gs pos="0">
                <a:srgbClr val="770099">
                  <a:alpha val="0"/>
                </a:srgbClr>
              </a:gs>
              <a:gs pos="50000">
                <a:schemeClr val="accent4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  <a:effectLst>
            <a:outerShdw blurRad="76200" sy="23000" kx="-120009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81650" tIns="40825" rIns="81650" bIns="40825" anchor="t" anchorCtr="0">
            <a:noAutofit/>
          </a:bodyPr>
          <a:lstStyle>
            <a:lvl1pPr marL="457200" lvl="0" indent="-317500" algn="r" rtl="0">
              <a:spcBef>
                <a:spcPts val="300"/>
              </a:spcBef>
              <a:spcAft>
                <a:spcPts val="0"/>
              </a:spcAft>
              <a:buClr>
                <a:srgbClr val="D8D8D8"/>
              </a:buClr>
              <a:buSzPts val="1400"/>
              <a:buFont typeface="Aleo"/>
              <a:buChar char="●"/>
              <a:defRPr sz="1400">
                <a:solidFill>
                  <a:srgbClr val="D8D8D8"/>
                </a:solidFill>
                <a:latin typeface="Aleo"/>
                <a:ea typeface="Aleo"/>
                <a:cs typeface="Aleo"/>
                <a:sym typeface="Aleo"/>
              </a:defRPr>
            </a:lvl1pPr>
            <a:lvl2pPr marL="914400" lvl="1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/>
            </a:lvl2pPr>
            <a:lvl3pPr marL="1371600" lvl="2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/>
            </a:lvl3pPr>
            <a:lvl4pPr marL="1828800" lvl="3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/>
            </a:lvl4pPr>
            <a:lvl5pPr marL="2286000" lvl="4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/>
            </a:lvl5pPr>
            <a:lvl6pPr marL="2743200" lvl="5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/>
            </a:lvl6pPr>
            <a:lvl7pPr marL="3200400" lvl="6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/>
            </a:lvl7pPr>
            <a:lvl8pPr marL="3657600" lvl="7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/>
            </a:lvl8pPr>
            <a:lvl9pPr marL="4114800" lvl="8" indent="-285750" algn="l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/>
            </a:lvl9pPr>
          </a:lstStyle>
          <a:p>
            <a:endParaRPr/>
          </a:p>
        </p:txBody>
      </p:sp>
      <p:sp>
        <p:nvSpPr>
          <p:cNvPr id="2138" name="Google Shape;2138;p36"/>
          <p:cNvSpPr txBox="1">
            <a:spLocks noGrp="1"/>
          </p:cNvSpPr>
          <p:nvPr>
            <p:ph type="body" idx="13"/>
          </p:nvPr>
        </p:nvSpPr>
        <p:spPr>
          <a:xfrm>
            <a:off x="467188" y="3651870"/>
            <a:ext cx="17283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650" tIns="40825" rIns="81650" bIns="40825" anchor="t" anchorCtr="0">
            <a:noAutofit/>
          </a:bodyPr>
          <a:lstStyle>
            <a:lvl1pPr marL="457200" lvl="0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leo Light"/>
              <a:buChar char="●"/>
              <a:defRPr sz="1000"/>
            </a:lvl1pPr>
            <a:lvl2pPr marL="914400" lvl="1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/>
            </a:lvl2pPr>
            <a:lvl3pPr marL="1371600" lvl="2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/>
            </a:lvl3pPr>
            <a:lvl4pPr marL="1828800" lvl="3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/>
            </a:lvl4pPr>
            <a:lvl5pPr marL="2286000" lvl="4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/>
            </a:lvl5pPr>
            <a:lvl6pPr marL="2743200" lvl="5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/>
            </a:lvl6pPr>
            <a:lvl7pPr marL="3200400" lvl="6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/>
            </a:lvl7pPr>
            <a:lvl8pPr marL="3657600" lvl="7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/>
            </a:lvl8pPr>
            <a:lvl9pPr marL="4114800" lvl="8" indent="-285750" algn="l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/>
            </a:lvl9pPr>
          </a:lstStyle>
          <a:p>
            <a:endParaRPr/>
          </a:p>
        </p:txBody>
      </p:sp>
      <p:sp>
        <p:nvSpPr>
          <p:cNvPr id="2139" name="Google Shape;2139;p36"/>
          <p:cNvSpPr txBox="1">
            <a:spLocks noGrp="1"/>
          </p:cNvSpPr>
          <p:nvPr>
            <p:ph type="body" idx="14"/>
          </p:nvPr>
        </p:nvSpPr>
        <p:spPr>
          <a:xfrm>
            <a:off x="2519596" y="4299942"/>
            <a:ext cx="17283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650" tIns="40825" rIns="81650" bIns="40825" anchor="t" anchorCtr="0">
            <a:noAutofit/>
          </a:bodyPr>
          <a:lstStyle>
            <a:lvl1pPr marL="457200" lvl="0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leo Light"/>
              <a:buChar char="●"/>
              <a:defRPr sz="1000"/>
            </a:lvl1pPr>
            <a:lvl2pPr marL="914400" lvl="1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/>
            </a:lvl2pPr>
            <a:lvl3pPr marL="1371600" lvl="2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/>
            </a:lvl3pPr>
            <a:lvl4pPr marL="1828800" lvl="3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/>
            </a:lvl4pPr>
            <a:lvl5pPr marL="2286000" lvl="4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/>
            </a:lvl5pPr>
            <a:lvl6pPr marL="2743200" lvl="5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/>
            </a:lvl6pPr>
            <a:lvl7pPr marL="3200400" lvl="6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/>
            </a:lvl7pPr>
            <a:lvl8pPr marL="3657600" lvl="7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/>
            </a:lvl8pPr>
            <a:lvl9pPr marL="4114800" lvl="8" indent="-285750" algn="l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/>
            </a:lvl9pPr>
          </a:lstStyle>
          <a:p>
            <a:endParaRPr/>
          </a:p>
        </p:txBody>
      </p:sp>
      <p:sp>
        <p:nvSpPr>
          <p:cNvPr id="2140" name="Google Shape;2140;p36"/>
          <p:cNvSpPr txBox="1">
            <a:spLocks noGrp="1"/>
          </p:cNvSpPr>
          <p:nvPr>
            <p:ph type="body" idx="15"/>
          </p:nvPr>
        </p:nvSpPr>
        <p:spPr>
          <a:xfrm>
            <a:off x="4644018" y="3435846"/>
            <a:ext cx="17283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650" tIns="40825" rIns="81650" bIns="40825" anchor="t" anchorCtr="0">
            <a:noAutofit/>
          </a:bodyPr>
          <a:lstStyle>
            <a:lvl1pPr marL="457200" lvl="0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leo Light"/>
              <a:buChar char="●"/>
              <a:defRPr sz="1000"/>
            </a:lvl1pPr>
            <a:lvl2pPr marL="914400" lvl="1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/>
            </a:lvl2pPr>
            <a:lvl3pPr marL="1371600" lvl="2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/>
            </a:lvl3pPr>
            <a:lvl4pPr marL="1828800" lvl="3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/>
            </a:lvl4pPr>
            <a:lvl5pPr marL="2286000" lvl="4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/>
            </a:lvl5pPr>
            <a:lvl6pPr marL="2743200" lvl="5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/>
            </a:lvl6pPr>
            <a:lvl7pPr marL="3200400" lvl="6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/>
            </a:lvl7pPr>
            <a:lvl8pPr marL="3657600" lvl="7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/>
            </a:lvl8pPr>
            <a:lvl9pPr marL="4114800" lvl="8" indent="-285750" algn="l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/>
            </a:lvl9pPr>
          </a:lstStyle>
          <a:p>
            <a:endParaRPr/>
          </a:p>
        </p:txBody>
      </p:sp>
      <p:sp>
        <p:nvSpPr>
          <p:cNvPr id="2141" name="Google Shape;2141;p36"/>
          <p:cNvSpPr txBox="1">
            <a:spLocks noGrp="1"/>
          </p:cNvSpPr>
          <p:nvPr>
            <p:ph type="body" idx="16"/>
          </p:nvPr>
        </p:nvSpPr>
        <p:spPr>
          <a:xfrm>
            <a:off x="6732433" y="3795886"/>
            <a:ext cx="17283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650" tIns="40825" rIns="81650" bIns="40825" anchor="t" anchorCtr="0">
            <a:noAutofit/>
          </a:bodyPr>
          <a:lstStyle>
            <a:lvl1pPr marL="457200" lvl="0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leo Light"/>
              <a:buChar char="●"/>
              <a:defRPr sz="1000"/>
            </a:lvl1pPr>
            <a:lvl2pPr marL="914400" lvl="1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/>
            </a:lvl2pPr>
            <a:lvl3pPr marL="1371600" lvl="2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/>
            </a:lvl3pPr>
            <a:lvl4pPr marL="1828800" lvl="3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/>
            </a:lvl4pPr>
            <a:lvl5pPr marL="2286000" lvl="4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/>
            </a:lvl5pPr>
            <a:lvl6pPr marL="2743200" lvl="5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/>
            </a:lvl6pPr>
            <a:lvl7pPr marL="3200400" lvl="6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/>
            </a:lvl7pPr>
            <a:lvl8pPr marL="3657600" lvl="7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/>
            </a:lvl8pPr>
            <a:lvl9pPr marL="4114800" lvl="8" indent="-285750" algn="l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2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2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2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21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2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21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1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1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1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1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1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1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1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12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12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1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1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1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1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1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21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21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21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000"/>
                            </p:stCondLst>
                            <p:childTnLst>
                              <p:par>
                                <p:cTn id="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2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21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21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21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21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213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213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213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213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213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1500"/>
                            </p:stCondLst>
                            <p:childTnLst>
                              <p:par>
                                <p:cTn id="1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2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21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21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21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21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21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21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21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21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213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>
                            <p:stCondLst>
                              <p:cond delay="2000"/>
                            </p:stCondLst>
                            <p:childTnLst>
                              <p:par>
                                <p:cTn id="15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2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500"/>
                                        <p:tgtEl>
                                          <p:spTgt spid="21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21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0" dur="500"/>
                                        <p:tgtEl>
                                          <p:spTgt spid="21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" dur="500"/>
                                        <p:tgtEl>
                                          <p:spTgt spid="21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" dur="500"/>
                                        <p:tgtEl>
                                          <p:spTgt spid="21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500"/>
                                        <p:tgtEl>
                                          <p:spTgt spid="213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500"/>
                                        <p:tgtEl>
                                          <p:spTgt spid="213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5" dur="500"/>
                                        <p:tgtEl>
                                          <p:spTgt spid="213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8" dur="500"/>
                                        <p:tgtEl>
                                          <p:spTgt spid="213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9" fill="hold">
                            <p:stCondLst>
                              <p:cond delay="2500"/>
                            </p:stCondLst>
                            <p:childTnLst>
                              <p:par>
                                <p:cTn id="19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" dur="500"/>
                                        <p:tgtEl>
                                          <p:spTgt spid="21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3" fill="hold">
                            <p:stCondLst>
                              <p:cond delay="3000"/>
                            </p:stCondLst>
                            <p:childTnLst>
                              <p:par>
                                <p:cTn id="19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6" dur="500"/>
                                        <p:tgtEl>
                                          <p:spTgt spid="21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7" fill="hold">
                            <p:stCondLst>
                              <p:cond delay="3500"/>
                            </p:stCondLst>
                            <p:childTnLst>
                              <p:par>
                                <p:cTn id="19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0" dur="500"/>
                                        <p:tgtEl>
                                          <p:spTgt spid="21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1" fill="hold">
                            <p:stCondLst>
                              <p:cond delay="4000"/>
                            </p:stCondLst>
                            <p:childTnLst>
                              <p:par>
                                <p:cTn id="20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4" dur="500"/>
                                        <p:tgtEl>
                                          <p:spTgt spid="21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5" fill="hold">
                            <p:stCondLst>
                              <p:cond delay="4500"/>
                            </p:stCondLst>
                            <p:childTnLst>
                              <p:par>
                                <p:cTn id="20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8" dur="500"/>
                                        <p:tgtEl>
                                          <p:spTgt spid="21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9" fill="hold">
                            <p:stCondLst>
                              <p:cond delay="5000"/>
                            </p:stCondLst>
                            <p:childTnLst>
                              <p:par>
                                <p:cTn id="2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2" dur="500"/>
                                        <p:tgtEl>
                                          <p:spTgt spid="21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3" fill="hold">
                            <p:stCondLst>
                              <p:cond delay="5500"/>
                            </p:stCondLst>
                            <p:childTnLst>
                              <p:par>
                                <p:cTn id="2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6" dur="500"/>
                                        <p:tgtEl>
                                          <p:spTgt spid="21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7" fill="hold">
                            <p:stCondLst>
                              <p:cond delay="6000"/>
                            </p:stCondLst>
                            <p:childTnLst>
                              <p:par>
                                <p:cTn id="2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0" dur="500"/>
                                        <p:tgtEl>
                                          <p:spTgt spid="213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1" fill="hold">
                            <p:stCondLst>
                              <p:cond delay="6500"/>
                            </p:stCondLst>
                            <p:childTnLst>
                              <p:par>
                                <p:cTn id="2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4" dur="500"/>
                                        <p:tgtEl>
                                          <p:spTgt spid="213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5" fill="hold">
                            <p:stCondLst>
                              <p:cond delay="7000"/>
                            </p:stCondLst>
                            <p:childTnLst>
                              <p:par>
                                <p:cTn id="2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8" dur="500"/>
                                        <p:tgtEl>
                                          <p:spTgt spid="2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9" fill="hold">
                            <p:stCondLst>
                              <p:cond delay="7500"/>
                            </p:stCondLst>
                            <p:childTnLst>
                              <p:par>
                                <p:cTn id="2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2" dur="500"/>
                                        <p:tgtEl>
                                          <p:spTgt spid="21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3" fill="hold">
                            <p:stCondLst>
                              <p:cond delay="8000"/>
                            </p:stCondLst>
                            <p:childTnLst>
                              <p:par>
                                <p:cTn id="2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6" dur="500"/>
                                        <p:tgtEl>
                                          <p:spTgt spid="21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7" fill="hold">
                            <p:stCondLst>
                              <p:cond delay="8500"/>
                            </p:stCondLst>
                            <p:childTnLst>
                              <p:par>
                                <p:cTn id="2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0" dur="500"/>
                                        <p:tgtEl>
                                          <p:spTgt spid="21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1" fill="hold">
                            <p:stCondLst>
                              <p:cond delay="9000"/>
                            </p:stCondLst>
                            <p:childTnLst>
                              <p:par>
                                <p:cTn id="2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4" dur="500"/>
                                        <p:tgtEl>
                                          <p:spTgt spid="21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5" fill="hold">
                            <p:stCondLst>
                              <p:cond delay="9500"/>
                            </p:stCondLst>
                            <p:childTnLst>
                              <p:par>
                                <p:cTn id="2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8" dur="500"/>
                                        <p:tgtEl>
                                          <p:spTgt spid="21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9" fill="hold">
                            <p:stCondLst>
                              <p:cond delay="10000"/>
                            </p:stCondLst>
                            <p:childTnLst>
                              <p:par>
                                <p:cTn id="2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2" dur="500"/>
                                        <p:tgtEl>
                                          <p:spTgt spid="21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3" fill="hold">
                            <p:stCondLst>
                              <p:cond delay="10500"/>
                            </p:stCondLst>
                            <p:childTnLst>
                              <p:par>
                                <p:cTn id="25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6" dur="500"/>
                                        <p:tgtEl>
                                          <p:spTgt spid="21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7" fill="hold">
                            <p:stCondLst>
                              <p:cond delay="11000"/>
                            </p:stCondLst>
                            <p:childTnLst>
                              <p:par>
                                <p:cTn id="25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0" dur="500"/>
                                        <p:tgtEl>
                                          <p:spTgt spid="21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1" fill="hold">
                            <p:stCondLst>
                              <p:cond delay="11500"/>
                            </p:stCondLst>
                            <p:childTnLst>
                              <p:par>
                                <p:cTn id="26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4" dur="500"/>
                                        <p:tgtEl>
                                          <p:spTgt spid="21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5" fill="hold">
                            <p:stCondLst>
                              <p:cond delay="12000"/>
                            </p:stCondLst>
                            <p:childTnLst>
                              <p:par>
                                <p:cTn id="26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8" dur="500"/>
                                        <p:tgtEl>
                                          <p:spTgt spid="21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9" fill="hold">
                            <p:stCondLst>
                              <p:cond delay="12500"/>
                            </p:stCondLst>
                            <p:childTnLst>
                              <p:par>
                                <p:cTn id="27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2" dur="500"/>
                                        <p:tgtEl>
                                          <p:spTgt spid="21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3" fill="hold">
                            <p:stCondLst>
                              <p:cond delay="13000"/>
                            </p:stCondLst>
                            <p:childTnLst>
                              <p:par>
                                <p:cTn id="27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6" dur="500"/>
                                        <p:tgtEl>
                                          <p:spTgt spid="21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7" fill="hold">
                            <p:stCondLst>
                              <p:cond delay="13500"/>
                            </p:stCondLst>
                            <p:childTnLst>
                              <p:par>
                                <p:cTn id="27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0" dur="500"/>
                                        <p:tgtEl>
                                          <p:spTgt spid="214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1" fill="hold">
                            <p:stCondLst>
                              <p:cond delay="14000"/>
                            </p:stCondLst>
                            <p:childTnLst>
                              <p:par>
                                <p:cTn id="28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4" dur="500"/>
                                        <p:tgtEl>
                                          <p:spTgt spid="214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5" fill="hold">
                            <p:stCondLst>
                              <p:cond delay="14500"/>
                            </p:stCondLst>
                            <p:childTnLst>
                              <p:par>
                                <p:cTn id="28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8" dur="500"/>
                                        <p:tgtEl>
                                          <p:spTgt spid="214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9" fill="hold">
                            <p:stCondLst>
                              <p:cond delay="15000"/>
                            </p:stCondLst>
                            <p:childTnLst>
                              <p:par>
                                <p:cTn id="29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2" dur="500"/>
                                        <p:tgtEl>
                                          <p:spTgt spid="214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3" fill="hold">
                            <p:stCondLst>
                              <p:cond delay="15500"/>
                            </p:stCondLst>
                            <p:childTnLst>
                              <p:par>
                                <p:cTn id="29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6" dur="500"/>
                                        <p:tgtEl>
                                          <p:spTgt spid="214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7" fill="hold">
                            <p:stCondLst>
                              <p:cond delay="16000"/>
                            </p:stCondLst>
                            <p:childTnLst>
                              <p:par>
                                <p:cTn id="29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0" dur="500"/>
                                        <p:tgtEl>
                                          <p:spTgt spid="21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1" fill="hold">
                            <p:stCondLst>
                              <p:cond delay="16500"/>
                            </p:stCondLst>
                            <p:childTnLst>
                              <p:par>
                                <p:cTn id="30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4" dur="500"/>
                                        <p:tgtEl>
                                          <p:spTgt spid="21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5" fill="hold">
                            <p:stCondLst>
                              <p:cond delay="17000"/>
                            </p:stCondLst>
                            <p:childTnLst>
                              <p:par>
                                <p:cTn id="30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8" dur="500"/>
                                        <p:tgtEl>
                                          <p:spTgt spid="21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9" fill="hold">
                            <p:stCondLst>
                              <p:cond delay="17500"/>
                            </p:stCondLst>
                            <p:childTnLst>
                              <p:par>
                                <p:cTn id="3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2" dur="500"/>
                                        <p:tgtEl>
                                          <p:spTgt spid="21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3" fill="hold">
                            <p:stCondLst>
                              <p:cond delay="18000"/>
                            </p:stCondLst>
                            <p:childTnLst>
                              <p:par>
                                <p:cTn id="3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6" dur="500"/>
                                        <p:tgtEl>
                                          <p:spTgt spid="214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7" fill="hold">
                            <p:stCondLst>
                              <p:cond delay="18500"/>
                            </p:stCondLst>
                            <p:childTnLst>
                              <p:par>
                                <p:cTn id="3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0" dur="500"/>
                                        <p:tgtEl>
                                          <p:spTgt spid="214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1" fill="hold">
                            <p:stCondLst>
                              <p:cond delay="19000"/>
                            </p:stCondLst>
                            <p:childTnLst>
                              <p:par>
                                <p:cTn id="3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4" dur="500"/>
                                        <p:tgtEl>
                                          <p:spTgt spid="214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5" fill="hold">
                            <p:stCondLst>
                              <p:cond delay="19500"/>
                            </p:stCondLst>
                            <p:childTnLst>
                              <p:par>
                                <p:cTn id="3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8" dur="500"/>
                                        <p:tgtEl>
                                          <p:spTgt spid="214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9" fill="hold">
                            <p:stCondLst>
                              <p:cond delay="20000"/>
                            </p:stCondLst>
                            <p:childTnLst>
                              <p:par>
                                <p:cTn id="3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2" dur="500"/>
                                        <p:tgtEl>
                                          <p:spTgt spid="214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 Column - Vertical">
  <p:cSld name="1 Column - Vertical">
    <p:spTree>
      <p:nvGrpSpPr>
        <p:cNvPr id="1" name="Shape 2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3" name="Google Shape;2143;p37"/>
          <p:cNvSpPr txBox="1">
            <a:spLocks noGrp="1"/>
          </p:cNvSpPr>
          <p:nvPr>
            <p:ph type="title"/>
          </p:nvPr>
        </p:nvSpPr>
        <p:spPr>
          <a:xfrm>
            <a:off x="2195531" y="205979"/>
            <a:ext cx="6841500" cy="49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650" tIns="40825" rIns="81650" bIns="408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144" name="Google Shape;2144;p37"/>
          <p:cNvSpPr/>
          <p:nvPr/>
        </p:nvSpPr>
        <p:spPr>
          <a:xfrm rot="-3599902">
            <a:off x="-649121" y="-3272931"/>
            <a:ext cx="9192145" cy="23413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Aleo Light"/>
              <a:ea typeface="Aleo Light"/>
              <a:cs typeface="Aleo Light"/>
              <a:sym typeface="Aleo Light"/>
            </a:endParaRPr>
          </a:p>
        </p:txBody>
      </p:sp>
      <p:sp>
        <p:nvSpPr>
          <p:cNvPr id="2145" name="Google Shape;2145;p37"/>
          <p:cNvSpPr/>
          <p:nvPr/>
        </p:nvSpPr>
        <p:spPr>
          <a:xfrm rot="-3599871">
            <a:off x="-1394170" y="-3334517"/>
            <a:ext cx="9181801" cy="7018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accent1"/>
              </a:solidFill>
              <a:latin typeface="Aleo Light"/>
              <a:ea typeface="Aleo Light"/>
              <a:cs typeface="Aleo Light"/>
              <a:sym typeface="Aleo Light"/>
            </a:endParaRPr>
          </a:p>
        </p:txBody>
      </p:sp>
      <p:sp>
        <p:nvSpPr>
          <p:cNvPr id="2146" name="Google Shape;2146;p37"/>
          <p:cNvSpPr/>
          <p:nvPr/>
        </p:nvSpPr>
        <p:spPr>
          <a:xfrm rot="-3599902">
            <a:off x="-1639906" y="-3592143"/>
            <a:ext cx="9192145" cy="10806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accent1"/>
              </a:solidFill>
              <a:latin typeface="Aleo Light"/>
              <a:ea typeface="Aleo Light"/>
              <a:cs typeface="Aleo Light"/>
              <a:sym typeface="Aleo Light"/>
            </a:endParaRPr>
          </a:p>
        </p:txBody>
      </p:sp>
      <p:sp>
        <p:nvSpPr>
          <p:cNvPr id="2147" name="Google Shape;2147;p37"/>
          <p:cNvSpPr/>
          <p:nvPr/>
        </p:nvSpPr>
        <p:spPr>
          <a:xfrm rot="-3599906">
            <a:off x="-2663739" y="-2499525"/>
            <a:ext cx="9169968" cy="30858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accent1"/>
              </a:solidFill>
              <a:latin typeface="Aleo Light"/>
              <a:ea typeface="Aleo Light"/>
              <a:cs typeface="Aleo Light"/>
              <a:sym typeface="Aleo Light"/>
            </a:endParaRPr>
          </a:p>
        </p:txBody>
      </p:sp>
      <p:sp>
        <p:nvSpPr>
          <p:cNvPr id="2148" name="Google Shape;2148;p37"/>
          <p:cNvSpPr txBox="1">
            <a:spLocks noGrp="1"/>
          </p:cNvSpPr>
          <p:nvPr>
            <p:ph type="sldNum" idx="12"/>
          </p:nvPr>
        </p:nvSpPr>
        <p:spPr>
          <a:xfrm rot="-3600061">
            <a:off x="671959" y="301249"/>
            <a:ext cx="1518647" cy="273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650" tIns="40825" rIns="81650" bIns="40825" anchor="ctr" anchorCtr="0">
            <a:noAutofit/>
          </a:bodyPr>
          <a:lstStyle>
            <a:lvl1pPr marL="0" lvl="0" indent="0" algn="l" rtl="0">
              <a:spcBef>
                <a:spcPts val="0"/>
              </a:spcBef>
              <a:buNone/>
              <a:defRPr sz="2000">
                <a:solidFill>
                  <a:srgbClr val="D8D8D8"/>
                </a:solidFill>
                <a:latin typeface="Aleo Light"/>
                <a:ea typeface="Aleo Light"/>
                <a:cs typeface="Aleo Light"/>
                <a:sym typeface="Aleo Light"/>
              </a:defRPr>
            </a:lvl1pPr>
            <a:lvl2pPr marL="0" lvl="1" indent="0" algn="l" rtl="0">
              <a:spcBef>
                <a:spcPts val="0"/>
              </a:spcBef>
              <a:buNone/>
              <a:defRPr sz="2000">
                <a:solidFill>
                  <a:srgbClr val="D8D8D8"/>
                </a:solidFill>
                <a:latin typeface="Aleo Light"/>
                <a:ea typeface="Aleo Light"/>
                <a:cs typeface="Aleo Light"/>
                <a:sym typeface="Aleo Light"/>
              </a:defRPr>
            </a:lvl2pPr>
            <a:lvl3pPr marL="0" lvl="2" indent="0" algn="l" rtl="0">
              <a:spcBef>
                <a:spcPts val="0"/>
              </a:spcBef>
              <a:buNone/>
              <a:defRPr sz="2000">
                <a:solidFill>
                  <a:srgbClr val="D8D8D8"/>
                </a:solidFill>
                <a:latin typeface="Aleo Light"/>
                <a:ea typeface="Aleo Light"/>
                <a:cs typeface="Aleo Light"/>
                <a:sym typeface="Aleo Light"/>
              </a:defRPr>
            </a:lvl3pPr>
            <a:lvl4pPr marL="0" lvl="3" indent="0" algn="l" rtl="0">
              <a:spcBef>
                <a:spcPts val="0"/>
              </a:spcBef>
              <a:buNone/>
              <a:defRPr sz="2000">
                <a:solidFill>
                  <a:srgbClr val="D8D8D8"/>
                </a:solidFill>
                <a:latin typeface="Aleo Light"/>
                <a:ea typeface="Aleo Light"/>
                <a:cs typeface="Aleo Light"/>
                <a:sym typeface="Aleo Light"/>
              </a:defRPr>
            </a:lvl4pPr>
            <a:lvl5pPr marL="0" lvl="4" indent="0" algn="l" rtl="0">
              <a:spcBef>
                <a:spcPts val="0"/>
              </a:spcBef>
              <a:buNone/>
              <a:defRPr sz="2000">
                <a:solidFill>
                  <a:srgbClr val="D8D8D8"/>
                </a:solidFill>
                <a:latin typeface="Aleo Light"/>
                <a:ea typeface="Aleo Light"/>
                <a:cs typeface="Aleo Light"/>
                <a:sym typeface="Aleo Light"/>
              </a:defRPr>
            </a:lvl5pPr>
            <a:lvl6pPr marL="0" lvl="5" indent="0" algn="l" rtl="0">
              <a:spcBef>
                <a:spcPts val="0"/>
              </a:spcBef>
              <a:buNone/>
              <a:defRPr sz="2000">
                <a:solidFill>
                  <a:srgbClr val="D8D8D8"/>
                </a:solidFill>
                <a:latin typeface="Aleo Light"/>
                <a:ea typeface="Aleo Light"/>
                <a:cs typeface="Aleo Light"/>
                <a:sym typeface="Aleo Light"/>
              </a:defRPr>
            </a:lvl6pPr>
            <a:lvl7pPr marL="0" lvl="6" indent="0" algn="l" rtl="0">
              <a:spcBef>
                <a:spcPts val="0"/>
              </a:spcBef>
              <a:buNone/>
              <a:defRPr sz="2000">
                <a:solidFill>
                  <a:srgbClr val="D8D8D8"/>
                </a:solidFill>
                <a:latin typeface="Aleo Light"/>
                <a:ea typeface="Aleo Light"/>
                <a:cs typeface="Aleo Light"/>
                <a:sym typeface="Aleo Light"/>
              </a:defRPr>
            </a:lvl7pPr>
            <a:lvl8pPr marL="0" lvl="7" indent="0" algn="l" rtl="0">
              <a:spcBef>
                <a:spcPts val="0"/>
              </a:spcBef>
              <a:buNone/>
              <a:defRPr sz="2000">
                <a:solidFill>
                  <a:srgbClr val="D8D8D8"/>
                </a:solidFill>
                <a:latin typeface="Aleo Light"/>
                <a:ea typeface="Aleo Light"/>
                <a:cs typeface="Aleo Light"/>
                <a:sym typeface="Aleo Light"/>
              </a:defRPr>
            </a:lvl8pPr>
            <a:lvl9pPr marL="0" lvl="8" indent="0" algn="l" rtl="0">
              <a:spcBef>
                <a:spcPts val="0"/>
              </a:spcBef>
              <a:buNone/>
              <a:defRPr sz="2000">
                <a:solidFill>
                  <a:srgbClr val="D8D8D8"/>
                </a:solidFill>
                <a:latin typeface="Aleo Light"/>
                <a:ea typeface="Aleo Light"/>
                <a:cs typeface="Aleo Light"/>
                <a:sym typeface="Aleo Ligh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SLIDE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49" name="Google Shape;2149;p37"/>
          <p:cNvSpPr txBox="1">
            <a:spLocks noGrp="1"/>
          </p:cNvSpPr>
          <p:nvPr>
            <p:ph type="subTitle" idx="1"/>
          </p:nvPr>
        </p:nvSpPr>
        <p:spPr>
          <a:xfrm>
            <a:off x="2195531" y="612561"/>
            <a:ext cx="6841500" cy="2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650" tIns="40825" rIns="81650" bIns="40825" anchor="t" anchorCtr="0">
            <a:noAutofit/>
          </a:bodyPr>
          <a:lstStyle>
            <a:lvl1pPr lvl="0" algn="l" rtl="0">
              <a:lnSpc>
                <a:spcPct val="107142"/>
              </a:lnSpc>
              <a:spcBef>
                <a:spcPts val="300"/>
              </a:spcBef>
              <a:spcAft>
                <a:spcPts val="0"/>
              </a:spcAft>
              <a:buClr>
                <a:srgbClr val="909090"/>
              </a:buClr>
              <a:buSzPts val="1400"/>
              <a:buFont typeface="Aleo"/>
              <a:buNone/>
              <a:defRPr sz="1400" i="0">
                <a:solidFill>
                  <a:srgbClr val="909090"/>
                </a:solidFill>
                <a:latin typeface="Aleo"/>
                <a:ea typeface="Aleo"/>
                <a:cs typeface="Aleo"/>
                <a:sym typeface="Aleo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Clr>
                <a:srgbClr val="909090"/>
              </a:buClr>
              <a:buSzPts val="1200"/>
              <a:buFont typeface="Aleo Light"/>
              <a:buNone/>
              <a:defRPr>
                <a:solidFill>
                  <a:srgbClr val="909090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rgbClr val="909090"/>
              </a:buClr>
              <a:buSzPts val="1200"/>
              <a:buFont typeface="Aleo Light"/>
              <a:buNone/>
              <a:defRPr>
                <a:solidFill>
                  <a:srgbClr val="909090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rgbClr val="909090"/>
              </a:buClr>
              <a:buSzPts val="1200"/>
              <a:buFont typeface="Aleo Light"/>
              <a:buNone/>
              <a:defRPr>
                <a:solidFill>
                  <a:srgbClr val="909090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rgbClr val="909090"/>
              </a:buClr>
              <a:buSzPts val="1200"/>
              <a:buFont typeface="Aleo Light"/>
              <a:buNone/>
              <a:defRPr>
                <a:solidFill>
                  <a:srgbClr val="909090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rgbClr val="909090"/>
              </a:buClr>
              <a:buSzPts val="1800"/>
              <a:buNone/>
              <a:defRPr>
                <a:solidFill>
                  <a:srgbClr val="909090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rgbClr val="909090"/>
              </a:buClr>
              <a:buSzPts val="1800"/>
              <a:buNone/>
              <a:defRPr>
                <a:solidFill>
                  <a:srgbClr val="909090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rgbClr val="909090"/>
              </a:buClr>
              <a:buSzPts val="1800"/>
              <a:buNone/>
              <a:defRPr>
                <a:solidFill>
                  <a:srgbClr val="909090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rgbClr val="909090"/>
              </a:buClr>
              <a:buSzPts val="1800"/>
              <a:buNone/>
              <a:defRPr>
                <a:solidFill>
                  <a:srgbClr val="909090"/>
                </a:solidFill>
              </a:defRPr>
            </a:lvl9pPr>
          </a:lstStyle>
          <a:p>
            <a:endParaRPr/>
          </a:p>
        </p:txBody>
      </p:sp>
      <p:sp>
        <p:nvSpPr>
          <p:cNvPr id="2150" name="Google Shape;2150;p37"/>
          <p:cNvSpPr/>
          <p:nvPr/>
        </p:nvSpPr>
        <p:spPr>
          <a:xfrm>
            <a:off x="2270711" y="915566"/>
            <a:ext cx="6766200" cy="72000"/>
          </a:xfrm>
          <a:prstGeom prst="rect">
            <a:avLst/>
          </a:prstGeom>
          <a:blipFill rotWithShape="1">
            <a:blip r:embed="rId2">
              <a:alphaModFix/>
            </a:blip>
            <a:tile tx="0" ty="0" sx="50002" sy="50002" flip="none" algn="tl"/>
          </a:blip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Aleo Light"/>
              <a:ea typeface="Aleo Light"/>
              <a:cs typeface="Aleo Light"/>
              <a:sym typeface="Aleo Light"/>
            </a:endParaRPr>
          </a:p>
        </p:txBody>
      </p:sp>
      <p:sp>
        <p:nvSpPr>
          <p:cNvPr id="2151" name="Google Shape;2151;p37"/>
          <p:cNvSpPr/>
          <p:nvPr/>
        </p:nvSpPr>
        <p:spPr>
          <a:xfrm rot="-3599871">
            <a:off x="6253332" y="1763448"/>
            <a:ext cx="9181801" cy="7018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accent1"/>
              </a:solidFill>
              <a:latin typeface="Aleo Light"/>
              <a:ea typeface="Aleo Light"/>
              <a:cs typeface="Aleo Light"/>
              <a:sym typeface="Aleo Light"/>
            </a:endParaRPr>
          </a:p>
        </p:txBody>
      </p:sp>
      <p:sp>
        <p:nvSpPr>
          <p:cNvPr id="2152" name="Google Shape;2152;p37"/>
          <p:cNvSpPr/>
          <p:nvPr/>
        </p:nvSpPr>
        <p:spPr>
          <a:xfrm rot="-3599902">
            <a:off x="5900498" y="1520425"/>
            <a:ext cx="9192145" cy="10806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accent1"/>
              </a:solidFill>
              <a:latin typeface="Aleo Light"/>
              <a:ea typeface="Aleo Light"/>
              <a:cs typeface="Aleo Light"/>
              <a:sym typeface="Aleo Light"/>
            </a:endParaRPr>
          </a:p>
        </p:txBody>
      </p:sp>
      <p:sp>
        <p:nvSpPr>
          <p:cNvPr id="2153" name="Google Shape;2153;p37"/>
          <p:cNvSpPr/>
          <p:nvPr/>
        </p:nvSpPr>
        <p:spPr>
          <a:xfrm rot="-3599906">
            <a:off x="4897763" y="2618046"/>
            <a:ext cx="9169968" cy="30858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accent1"/>
              </a:solidFill>
              <a:latin typeface="Aleo Light"/>
              <a:ea typeface="Aleo Light"/>
              <a:cs typeface="Aleo Light"/>
              <a:sym typeface="Aleo Light"/>
            </a:endParaRPr>
          </a:p>
        </p:txBody>
      </p:sp>
      <p:sp>
        <p:nvSpPr>
          <p:cNvPr id="2154" name="Google Shape;2154;p37"/>
          <p:cNvSpPr txBox="1">
            <a:spLocks noGrp="1"/>
          </p:cNvSpPr>
          <p:nvPr>
            <p:ph type="ftr" idx="11"/>
          </p:nvPr>
        </p:nvSpPr>
        <p:spPr>
          <a:xfrm rot="-3599844">
            <a:off x="7459666" y="3671671"/>
            <a:ext cx="2895372" cy="273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650" tIns="40825" rIns="81650" bIns="408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2F2F2"/>
                </a:solidFill>
                <a:latin typeface="Aleo"/>
                <a:ea typeface="Aleo"/>
                <a:cs typeface="Aleo"/>
                <a:sym typeface="Aleo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55" name="Google Shape;2155;p37"/>
          <p:cNvSpPr txBox="1">
            <a:spLocks noGrp="1"/>
          </p:cNvSpPr>
          <p:nvPr>
            <p:ph type="body" idx="2"/>
          </p:nvPr>
        </p:nvSpPr>
        <p:spPr>
          <a:xfrm>
            <a:off x="678548" y="1275606"/>
            <a:ext cx="2633100" cy="31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650" tIns="40825" rIns="81650" bIns="40825" anchor="ctr" anchorCtr="0">
            <a:noAutofit/>
          </a:bodyPr>
          <a:lstStyle>
            <a:lvl1pPr marL="457200" lvl="0" indent="-3683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leo"/>
              <a:buChar char="●"/>
              <a:defRPr sz="2200">
                <a:latin typeface="Aleo"/>
                <a:ea typeface="Aleo"/>
                <a:cs typeface="Aleo"/>
                <a:sym typeface="Aleo"/>
              </a:defRPr>
            </a:lvl1pPr>
            <a:lvl2pPr marL="914400" lvl="1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/>
            </a:lvl2pPr>
            <a:lvl3pPr marL="1371600" lvl="2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/>
            </a:lvl3pPr>
            <a:lvl4pPr marL="1828800" lvl="3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/>
            </a:lvl4pPr>
            <a:lvl5pPr marL="2286000" lvl="4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/>
            </a:lvl5pPr>
            <a:lvl6pPr marL="2743200" lvl="5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/>
            </a:lvl6pPr>
            <a:lvl7pPr marL="3200400" lvl="6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/>
            </a:lvl7pPr>
            <a:lvl8pPr marL="3657600" lvl="7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/>
            </a:lvl8pPr>
            <a:lvl9pPr marL="4114800" lvl="8" indent="-285750" algn="l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/>
            </a:lvl9pPr>
          </a:lstStyle>
          <a:p>
            <a:endParaRPr/>
          </a:p>
        </p:txBody>
      </p:sp>
      <p:sp>
        <p:nvSpPr>
          <p:cNvPr id="2156" name="Google Shape;2156;p37"/>
          <p:cNvSpPr txBox="1">
            <a:spLocks noGrp="1"/>
          </p:cNvSpPr>
          <p:nvPr>
            <p:ph type="body" idx="3"/>
          </p:nvPr>
        </p:nvSpPr>
        <p:spPr>
          <a:xfrm>
            <a:off x="3347760" y="2152474"/>
            <a:ext cx="5369700" cy="13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650" tIns="40825" rIns="81650" bIns="40825" anchor="ctr" anchorCtr="0">
            <a:noAutofit/>
          </a:bodyPr>
          <a:lstStyle>
            <a:lvl1pPr marL="457200" lvl="0" indent="-3302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leo Light"/>
              <a:buChar char="●"/>
              <a:defRPr/>
            </a:lvl1pPr>
            <a:lvl2pPr marL="914400" lvl="1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/>
            </a:lvl2pPr>
            <a:lvl3pPr marL="1371600" lvl="2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/>
            </a:lvl3pPr>
            <a:lvl4pPr marL="1828800" lvl="3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/>
            </a:lvl4pPr>
            <a:lvl5pPr marL="2286000" lvl="4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/>
            </a:lvl5pPr>
            <a:lvl6pPr marL="2743200" lvl="5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/>
            </a:lvl6pPr>
            <a:lvl7pPr marL="3200400" lvl="6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/>
            </a:lvl7pPr>
            <a:lvl8pPr marL="3657600" lvl="7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/>
            </a:lvl8pPr>
            <a:lvl9pPr marL="4114800" lvl="8" indent="-285750" algn="l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2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1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2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21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21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21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2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1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1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1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14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14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14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14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14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14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1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1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1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1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1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1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1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1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215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21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21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21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215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215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215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215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215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215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Columns">
  <p:cSld name="2 Columns">
    <p:spTree>
      <p:nvGrpSpPr>
        <p:cNvPr id="1" name="Shape 2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8" name="Google Shape;2158;p38"/>
          <p:cNvSpPr txBox="1">
            <a:spLocks noGrp="1"/>
          </p:cNvSpPr>
          <p:nvPr>
            <p:ph type="title"/>
          </p:nvPr>
        </p:nvSpPr>
        <p:spPr>
          <a:xfrm>
            <a:off x="2195531" y="205979"/>
            <a:ext cx="6841500" cy="49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650" tIns="40825" rIns="81650" bIns="408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159" name="Google Shape;2159;p38"/>
          <p:cNvSpPr/>
          <p:nvPr/>
        </p:nvSpPr>
        <p:spPr>
          <a:xfrm rot="-3599902">
            <a:off x="-649121" y="-3272931"/>
            <a:ext cx="9192145" cy="23413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Aleo Light"/>
              <a:ea typeface="Aleo Light"/>
              <a:cs typeface="Aleo Light"/>
              <a:sym typeface="Aleo Light"/>
            </a:endParaRPr>
          </a:p>
        </p:txBody>
      </p:sp>
      <p:sp>
        <p:nvSpPr>
          <p:cNvPr id="2160" name="Google Shape;2160;p38"/>
          <p:cNvSpPr/>
          <p:nvPr/>
        </p:nvSpPr>
        <p:spPr>
          <a:xfrm rot="-3599871">
            <a:off x="-1394170" y="-3334517"/>
            <a:ext cx="9181801" cy="7018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accent1"/>
              </a:solidFill>
              <a:latin typeface="Aleo Light"/>
              <a:ea typeface="Aleo Light"/>
              <a:cs typeface="Aleo Light"/>
              <a:sym typeface="Aleo Light"/>
            </a:endParaRPr>
          </a:p>
        </p:txBody>
      </p:sp>
      <p:sp>
        <p:nvSpPr>
          <p:cNvPr id="2161" name="Google Shape;2161;p38"/>
          <p:cNvSpPr/>
          <p:nvPr/>
        </p:nvSpPr>
        <p:spPr>
          <a:xfrm rot="-3599902">
            <a:off x="-1639906" y="-3592143"/>
            <a:ext cx="9192145" cy="10806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accent1"/>
              </a:solidFill>
              <a:latin typeface="Aleo Light"/>
              <a:ea typeface="Aleo Light"/>
              <a:cs typeface="Aleo Light"/>
              <a:sym typeface="Aleo Light"/>
            </a:endParaRPr>
          </a:p>
        </p:txBody>
      </p:sp>
      <p:sp>
        <p:nvSpPr>
          <p:cNvPr id="2162" name="Google Shape;2162;p38"/>
          <p:cNvSpPr/>
          <p:nvPr/>
        </p:nvSpPr>
        <p:spPr>
          <a:xfrm rot="-3599906">
            <a:off x="-2663739" y="-2499525"/>
            <a:ext cx="9169968" cy="30858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accent1"/>
              </a:solidFill>
              <a:latin typeface="Aleo Light"/>
              <a:ea typeface="Aleo Light"/>
              <a:cs typeface="Aleo Light"/>
              <a:sym typeface="Aleo Light"/>
            </a:endParaRPr>
          </a:p>
        </p:txBody>
      </p:sp>
      <p:sp>
        <p:nvSpPr>
          <p:cNvPr id="2163" name="Google Shape;2163;p38"/>
          <p:cNvSpPr txBox="1">
            <a:spLocks noGrp="1"/>
          </p:cNvSpPr>
          <p:nvPr>
            <p:ph type="sldNum" idx="12"/>
          </p:nvPr>
        </p:nvSpPr>
        <p:spPr>
          <a:xfrm rot="-3600061">
            <a:off x="671959" y="301249"/>
            <a:ext cx="1518647" cy="273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650" tIns="40825" rIns="81650" bIns="40825" anchor="ctr" anchorCtr="0">
            <a:noAutofit/>
          </a:bodyPr>
          <a:lstStyle>
            <a:lvl1pPr marL="0" lvl="0" indent="0" algn="l" rtl="0">
              <a:spcBef>
                <a:spcPts val="0"/>
              </a:spcBef>
              <a:buNone/>
              <a:defRPr sz="2000">
                <a:solidFill>
                  <a:srgbClr val="D8D8D8"/>
                </a:solidFill>
                <a:latin typeface="Aleo Light"/>
                <a:ea typeface="Aleo Light"/>
                <a:cs typeface="Aleo Light"/>
                <a:sym typeface="Aleo Light"/>
              </a:defRPr>
            </a:lvl1pPr>
            <a:lvl2pPr marL="0" lvl="1" indent="0" algn="l" rtl="0">
              <a:spcBef>
                <a:spcPts val="0"/>
              </a:spcBef>
              <a:buNone/>
              <a:defRPr sz="2000">
                <a:solidFill>
                  <a:srgbClr val="D8D8D8"/>
                </a:solidFill>
                <a:latin typeface="Aleo Light"/>
                <a:ea typeface="Aleo Light"/>
                <a:cs typeface="Aleo Light"/>
                <a:sym typeface="Aleo Light"/>
              </a:defRPr>
            </a:lvl2pPr>
            <a:lvl3pPr marL="0" lvl="2" indent="0" algn="l" rtl="0">
              <a:spcBef>
                <a:spcPts val="0"/>
              </a:spcBef>
              <a:buNone/>
              <a:defRPr sz="2000">
                <a:solidFill>
                  <a:srgbClr val="D8D8D8"/>
                </a:solidFill>
                <a:latin typeface="Aleo Light"/>
                <a:ea typeface="Aleo Light"/>
                <a:cs typeface="Aleo Light"/>
                <a:sym typeface="Aleo Light"/>
              </a:defRPr>
            </a:lvl3pPr>
            <a:lvl4pPr marL="0" lvl="3" indent="0" algn="l" rtl="0">
              <a:spcBef>
                <a:spcPts val="0"/>
              </a:spcBef>
              <a:buNone/>
              <a:defRPr sz="2000">
                <a:solidFill>
                  <a:srgbClr val="D8D8D8"/>
                </a:solidFill>
                <a:latin typeface="Aleo Light"/>
                <a:ea typeface="Aleo Light"/>
                <a:cs typeface="Aleo Light"/>
                <a:sym typeface="Aleo Light"/>
              </a:defRPr>
            </a:lvl4pPr>
            <a:lvl5pPr marL="0" lvl="4" indent="0" algn="l" rtl="0">
              <a:spcBef>
                <a:spcPts val="0"/>
              </a:spcBef>
              <a:buNone/>
              <a:defRPr sz="2000">
                <a:solidFill>
                  <a:srgbClr val="D8D8D8"/>
                </a:solidFill>
                <a:latin typeface="Aleo Light"/>
                <a:ea typeface="Aleo Light"/>
                <a:cs typeface="Aleo Light"/>
                <a:sym typeface="Aleo Light"/>
              </a:defRPr>
            </a:lvl5pPr>
            <a:lvl6pPr marL="0" lvl="5" indent="0" algn="l" rtl="0">
              <a:spcBef>
                <a:spcPts val="0"/>
              </a:spcBef>
              <a:buNone/>
              <a:defRPr sz="2000">
                <a:solidFill>
                  <a:srgbClr val="D8D8D8"/>
                </a:solidFill>
                <a:latin typeface="Aleo Light"/>
                <a:ea typeface="Aleo Light"/>
                <a:cs typeface="Aleo Light"/>
                <a:sym typeface="Aleo Light"/>
              </a:defRPr>
            </a:lvl6pPr>
            <a:lvl7pPr marL="0" lvl="6" indent="0" algn="l" rtl="0">
              <a:spcBef>
                <a:spcPts val="0"/>
              </a:spcBef>
              <a:buNone/>
              <a:defRPr sz="2000">
                <a:solidFill>
                  <a:srgbClr val="D8D8D8"/>
                </a:solidFill>
                <a:latin typeface="Aleo Light"/>
                <a:ea typeface="Aleo Light"/>
                <a:cs typeface="Aleo Light"/>
                <a:sym typeface="Aleo Light"/>
              </a:defRPr>
            </a:lvl7pPr>
            <a:lvl8pPr marL="0" lvl="7" indent="0" algn="l" rtl="0">
              <a:spcBef>
                <a:spcPts val="0"/>
              </a:spcBef>
              <a:buNone/>
              <a:defRPr sz="2000">
                <a:solidFill>
                  <a:srgbClr val="D8D8D8"/>
                </a:solidFill>
                <a:latin typeface="Aleo Light"/>
                <a:ea typeface="Aleo Light"/>
                <a:cs typeface="Aleo Light"/>
                <a:sym typeface="Aleo Light"/>
              </a:defRPr>
            </a:lvl8pPr>
            <a:lvl9pPr marL="0" lvl="8" indent="0" algn="l" rtl="0">
              <a:spcBef>
                <a:spcPts val="0"/>
              </a:spcBef>
              <a:buNone/>
              <a:defRPr sz="2000">
                <a:solidFill>
                  <a:srgbClr val="D8D8D8"/>
                </a:solidFill>
                <a:latin typeface="Aleo Light"/>
                <a:ea typeface="Aleo Light"/>
                <a:cs typeface="Aleo Light"/>
                <a:sym typeface="Aleo Ligh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SLIDE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64" name="Google Shape;2164;p38"/>
          <p:cNvSpPr txBox="1">
            <a:spLocks noGrp="1"/>
          </p:cNvSpPr>
          <p:nvPr>
            <p:ph type="subTitle" idx="1"/>
          </p:nvPr>
        </p:nvSpPr>
        <p:spPr>
          <a:xfrm>
            <a:off x="2195531" y="612561"/>
            <a:ext cx="6841500" cy="2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650" tIns="40825" rIns="81650" bIns="40825" anchor="t" anchorCtr="0">
            <a:noAutofit/>
          </a:bodyPr>
          <a:lstStyle>
            <a:lvl1pPr lvl="0" algn="l" rtl="0">
              <a:lnSpc>
                <a:spcPct val="107142"/>
              </a:lnSpc>
              <a:spcBef>
                <a:spcPts val="300"/>
              </a:spcBef>
              <a:spcAft>
                <a:spcPts val="0"/>
              </a:spcAft>
              <a:buClr>
                <a:srgbClr val="909090"/>
              </a:buClr>
              <a:buSzPts val="1400"/>
              <a:buFont typeface="Aleo"/>
              <a:buNone/>
              <a:defRPr sz="1400" i="0">
                <a:solidFill>
                  <a:srgbClr val="909090"/>
                </a:solidFill>
                <a:latin typeface="Aleo"/>
                <a:ea typeface="Aleo"/>
                <a:cs typeface="Aleo"/>
                <a:sym typeface="Aleo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Clr>
                <a:srgbClr val="909090"/>
              </a:buClr>
              <a:buSzPts val="1200"/>
              <a:buFont typeface="Aleo Light"/>
              <a:buNone/>
              <a:defRPr>
                <a:solidFill>
                  <a:srgbClr val="909090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rgbClr val="909090"/>
              </a:buClr>
              <a:buSzPts val="1200"/>
              <a:buFont typeface="Aleo Light"/>
              <a:buNone/>
              <a:defRPr>
                <a:solidFill>
                  <a:srgbClr val="909090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rgbClr val="909090"/>
              </a:buClr>
              <a:buSzPts val="1200"/>
              <a:buFont typeface="Aleo Light"/>
              <a:buNone/>
              <a:defRPr>
                <a:solidFill>
                  <a:srgbClr val="909090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rgbClr val="909090"/>
              </a:buClr>
              <a:buSzPts val="1200"/>
              <a:buFont typeface="Aleo Light"/>
              <a:buNone/>
              <a:defRPr>
                <a:solidFill>
                  <a:srgbClr val="909090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rgbClr val="909090"/>
              </a:buClr>
              <a:buSzPts val="1800"/>
              <a:buNone/>
              <a:defRPr>
                <a:solidFill>
                  <a:srgbClr val="909090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rgbClr val="909090"/>
              </a:buClr>
              <a:buSzPts val="1800"/>
              <a:buNone/>
              <a:defRPr>
                <a:solidFill>
                  <a:srgbClr val="909090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rgbClr val="909090"/>
              </a:buClr>
              <a:buSzPts val="1800"/>
              <a:buNone/>
              <a:defRPr>
                <a:solidFill>
                  <a:srgbClr val="909090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rgbClr val="909090"/>
              </a:buClr>
              <a:buSzPts val="1800"/>
              <a:buNone/>
              <a:defRPr>
                <a:solidFill>
                  <a:srgbClr val="909090"/>
                </a:solidFill>
              </a:defRPr>
            </a:lvl9pPr>
          </a:lstStyle>
          <a:p>
            <a:endParaRPr/>
          </a:p>
        </p:txBody>
      </p:sp>
      <p:sp>
        <p:nvSpPr>
          <p:cNvPr id="2165" name="Google Shape;2165;p38"/>
          <p:cNvSpPr/>
          <p:nvPr/>
        </p:nvSpPr>
        <p:spPr>
          <a:xfrm>
            <a:off x="2270711" y="915566"/>
            <a:ext cx="6766200" cy="72000"/>
          </a:xfrm>
          <a:prstGeom prst="rect">
            <a:avLst/>
          </a:prstGeom>
          <a:blipFill rotWithShape="1">
            <a:blip r:embed="rId2">
              <a:alphaModFix/>
            </a:blip>
            <a:tile tx="0" ty="0" sx="50002" sy="50002" flip="none" algn="tl"/>
          </a:blip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Aleo Light"/>
              <a:ea typeface="Aleo Light"/>
              <a:cs typeface="Aleo Light"/>
              <a:sym typeface="Aleo Light"/>
            </a:endParaRPr>
          </a:p>
        </p:txBody>
      </p:sp>
      <p:sp>
        <p:nvSpPr>
          <p:cNvPr id="2166" name="Google Shape;2166;p38"/>
          <p:cNvSpPr/>
          <p:nvPr/>
        </p:nvSpPr>
        <p:spPr>
          <a:xfrm rot="-3599871">
            <a:off x="6253332" y="1763448"/>
            <a:ext cx="9181801" cy="7018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accent1"/>
              </a:solidFill>
              <a:latin typeface="Aleo Light"/>
              <a:ea typeface="Aleo Light"/>
              <a:cs typeface="Aleo Light"/>
              <a:sym typeface="Aleo Light"/>
            </a:endParaRPr>
          </a:p>
        </p:txBody>
      </p:sp>
      <p:sp>
        <p:nvSpPr>
          <p:cNvPr id="2167" name="Google Shape;2167;p38"/>
          <p:cNvSpPr/>
          <p:nvPr/>
        </p:nvSpPr>
        <p:spPr>
          <a:xfrm rot="-3599902">
            <a:off x="5900498" y="1520425"/>
            <a:ext cx="9192145" cy="10806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accent1"/>
              </a:solidFill>
              <a:latin typeface="Aleo Light"/>
              <a:ea typeface="Aleo Light"/>
              <a:cs typeface="Aleo Light"/>
              <a:sym typeface="Aleo Light"/>
            </a:endParaRPr>
          </a:p>
        </p:txBody>
      </p:sp>
      <p:sp>
        <p:nvSpPr>
          <p:cNvPr id="2168" name="Google Shape;2168;p38"/>
          <p:cNvSpPr/>
          <p:nvPr/>
        </p:nvSpPr>
        <p:spPr>
          <a:xfrm rot="-3599906">
            <a:off x="4897763" y="2618046"/>
            <a:ext cx="9169968" cy="30858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accent1"/>
              </a:solidFill>
              <a:latin typeface="Aleo Light"/>
              <a:ea typeface="Aleo Light"/>
              <a:cs typeface="Aleo Light"/>
              <a:sym typeface="Aleo Light"/>
            </a:endParaRPr>
          </a:p>
        </p:txBody>
      </p:sp>
      <p:sp>
        <p:nvSpPr>
          <p:cNvPr id="2169" name="Google Shape;2169;p38"/>
          <p:cNvSpPr txBox="1">
            <a:spLocks noGrp="1"/>
          </p:cNvSpPr>
          <p:nvPr>
            <p:ph type="ftr" idx="11"/>
          </p:nvPr>
        </p:nvSpPr>
        <p:spPr>
          <a:xfrm rot="-3599844">
            <a:off x="7459666" y="3671671"/>
            <a:ext cx="2895372" cy="273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650" tIns="40825" rIns="81650" bIns="408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2F2F2"/>
                </a:solidFill>
                <a:latin typeface="Aleo"/>
                <a:ea typeface="Aleo"/>
                <a:cs typeface="Aleo"/>
                <a:sym typeface="Aleo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70" name="Google Shape;2170;p38"/>
          <p:cNvSpPr txBox="1">
            <a:spLocks noGrp="1"/>
          </p:cNvSpPr>
          <p:nvPr>
            <p:ph type="body" idx="2"/>
          </p:nvPr>
        </p:nvSpPr>
        <p:spPr>
          <a:xfrm>
            <a:off x="685220" y="1460166"/>
            <a:ext cx="3382800" cy="360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81650" tIns="40825" rIns="81650" bIns="40825" anchor="ctr" anchorCtr="0">
            <a:noAutofit/>
          </a:bodyPr>
          <a:lstStyle>
            <a:lvl1pPr marL="457200" lvl="0" indent="-330200" algn="l" rtl="0">
              <a:spcBef>
                <a:spcPts val="300"/>
              </a:spcBef>
              <a:spcAft>
                <a:spcPts val="0"/>
              </a:spcAft>
              <a:buClr>
                <a:srgbClr val="D8D8D8"/>
              </a:buClr>
              <a:buSzPts val="1600"/>
              <a:buFont typeface="Aleo"/>
              <a:buChar char="●"/>
              <a:defRPr sz="1600" b="1">
                <a:solidFill>
                  <a:srgbClr val="D8D8D8"/>
                </a:solidFill>
                <a:latin typeface="Aleo"/>
                <a:ea typeface="Aleo"/>
                <a:cs typeface="Aleo"/>
                <a:sym typeface="Aleo"/>
              </a:defRPr>
            </a:lvl1pPr>
            <a:lvl2pPr marL="914400" lvl="1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/>
            </a:lvl2pPr>
            <a:lvl3pPr marL="1371600" lvl="2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/>
            </a:lvl3pPr>
            <a:lvl4pPr marL="1828800" lvl="3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/>
            </a:lvl4pPr>
            <a:lvl5pPr marL="2286000" lvl="4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/>
            </a:lvl5pPr>
            <a:lvl6pPr marL="2743200" lvl="5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/>
            </a:lvl6pPr>
            <a:lvl7pPr marL="3200400" lvl="6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/>
            </a:lvl7pPr>
            <a:lvl8pPr marL="3657600" lvl="7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/>
            </a:lvl8pPr>
            <a:lvl9pPr marL="4114800" lvl="8" indent="-285750" algn="l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/>
            </a:lvl9pPr>
          </a:lstStyle>
          <a:p>
            <a:endParaRPr/>
          </a:p>
        </p:txBody>
      </p:sp>
      <p:sp>
        <p:nvSpPr>
          <p:cNvPr id="2171" name="Google Shape;2171;p38"/>
          <p:cNvSpPr txBox="1">
            <a:spLocks noGrp="1"/>
          </p:cNvSpPr>
          <p:nvPr>
            <p:ph type="body" idx="3"/>
          </p:nvPr>
        </p:nvSpPr>
        <p:spPr>
          <a:xfrm>
            <a:off x="1295352" y="1779662"/>
            <a:ext cx="4968900" cy="252000"/>
          </a:xfrm>
          <a:prstGeom prst="rect">
            <a:avLst/>
          </a:prstGeom>
          <a:solidFill>
            <a:srgbClr val="8B8B8B"/>
          </a:solidFill>
          <a:ln>
            <a:noFill/>
          </a:ln>
        </p:spPr>
        <p:txBody>
          <a:bodyPr spcFirstLastPara="1" wrap="square" lIns="81650" tIns="40825" rIns="81650" bIns="40825" anchor="ctr" anchorCtr="0">
            <a:noAutofit/>
          </a:bodyPr>
          <a:lstStyle>
            <a:lvl1pPr marL="457200" lvl="0" indent="-304800" algn="l" rtl="0">
              <a:spcBef>
                <a:spcPts val="200"/>
              </a:spcBef>
              <a:spcAft>
                <a:spcPts val="0"/>
              </a:spcAft>
              <a:buClr>
                <a:srgbClr val="D8D8D8"/>
              </a:buClr>
              <a:buSzPts val="1200"/>
              <a:buFont typeface="Aleo"/>
              <a:buChar char="●"/>
              <a:defRPr sz="1200" b="1">
                <a:solidFill>
                  <a:srgbClr val="D8D8D8"/>
                </a:solidFill>
                <a:latin typeface="Aleo"/>
                <a:ea typeface="Aleo"/>
                <a:cs typeface="Aleo"/>
                <a:sym typeface="Aleo"/>
              </a:defRPr>
            </a:lvl1pPr>
            <a:lvl2pPr marL="914400" lvl="1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/>
            </a:lvl2pPr>
            <a:lvl3pPr marL="1371600" lvl="2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/>
            </a:lvl3pPr>
            <a:lvl4pPr marL="1828800" lvl="3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/>
            </a:lvl4pPr>
            <a:lvl5pPr marL="2286000" lvl="4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/>
            </a:lvl5pPr>
            <a:lvl6pPr marL="2743200" lvl="5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/>
            </a:lvl6pPr>
            <a:lvl7pPr marL="3200400" lvl="6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/>
            </a:lvl7pPr>
            <a:lvl8pPr marL="3657600" lvl="7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/>
            </a:lvl8pPr>
            <a:lvl9pPr marL="4114800" lvl="8" indent="-285750" algn="l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/>
            </a:lvl9pPr>
          </a:lstStyle>
          <a:p>
            <a:endParaRPr/>
          </a:p>
        </p:txBody>
      </p:sp>
      <p:sp>
        <p:nvSpPr>
          <p:cNvPr id="2172" name="Google Shape;2172;p38"/>
          <p:cNvSpPr txBox="1">
            <a:spLocks noGrp="1"/>
          </p:cNvSpPr>
          <p:nvPr>
            <p:ph type="body" idx="4"/>
          </p:nvPr>
        </p:nvSpPr>
        <p:spPr>
          <a:xfrm>
            <a:off x="685220" y="2952665"/>
            <a:ext cx="3382800" cy="360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81650" tIns="40825" rIns="81650" bIns="40825" anchor="ctr" anchorCtr="0">
            <a:noAutofit/>
          </a:bodyPr>
          <a:lstStyle>
            <a:lvl1pPr marL="457200" lvl="0" indent="-330200" algn="l" rtl="0">
              <a:spcBef>
                <a:spcPts val="300"/>
              </a:spcBef>
              <a:spcAft>
                <a:spcPts val="0"/>
              </a:spcAft>
              <a:buClr>
                <a:srgbClr val="D8D8D8"/>
              </a:buClr>
              <a:buSzPts val="1600"/>
              <a:buFont typeface="Aleo"/>
              <a:buChar char="●"/>
              <a:defRPr sz="1600" b="1">
                <a:solidFill>
                  <a:srgbClr val="D8D8D8"/>
                </a:solidFill>
                <a:latin typeface="Aleo"/>
                <a:ea typeface="Aleo"/>
                <a:cs typeface="Aleo"/>
                <a:sym typeface="Aleo"/>
              </a:defRPr>
            </a:lvl1pPr>
            <a:lvl2pPr marL="914400" lvl="1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/>
            </a:lvl2pPr>
            <a:lvl3pPr marL="1371600" lvl="2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/>
            </a:lvl3pPr>
            <a:lvl4pPr marL="1828800" lvl="3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/>
            </a:lvl4pPr>
            <a:lvl5pPr marL="2286000" lvl="4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/>
            </a:lvl5pPr>
            <a:lvl6pPr marL="2743200" lvl="5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/>
            </a:lvl6pPr>
            <a:lvl7pPr marL="3200400" lvl="6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/>
            </a:lvl7pPr>
            <a:lvl8pPr marL="3657600" lvl="7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/>
            </a:lvl8pPr>
            <a:lvl9pPr marL="4114800" lvl="8" indent="-285750" algn="l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/>
            </a:lvl9pPr>
          </a:lstStyle>
          <a:p>
            <a:endParaRPr/>
          </a:p>
        </p:txBody>
      </p:sp>
      <p:sp>
        <p:nvSpPr>
          <p:cNvPr id="2173" name="Google Shape;2173;p38"/>
          <p:cNvSpPr txBox="1">
            <a:spLocks noGrp="1"/>
          </p:cNvSpPr>
          <p:nvPr>
            <p:ph type="body" idx="5"/>
          </p:nvPr>
        </p:nvSpPr>
        <p:spPr>
          <a:xfrm>
            <a:off x="1295352" y="3272161"/>
            <a:ext cx="4968900" cy="252000"/>
          </a:xfrm>
          <a:prstGeom prst="rect">
            <a:avLst/>
          </a:prstGeom>
          <a:solidFill>
            <a:srgbClr val="8B8B8B"/>
          </a:solidFill>
          <a:ln>
            <a:noFill/>
          </a:ln>
        </p:spPr>
        <p:txBody>
          <a:bodyPr spcFirstLastPara="1" wrap="square" lIns="81650" tIns="40825" rIns="81650" bIns="40825" anchor="ctr" anchorCtr="0">
            <a:noAutofit/>
          </a:bodyPr>
          <a:lstStyle>
            <a:lvl1pPr marL="457200" lvl="0" indent="-304800" algn="l" rtl="0">
              <a:spcBef>
                <a:spcPts val="200"/>
              </a:spcBef>
              <a:spcAft>
                <a:spcPts val="0"/>
              </a:spcAft>
              <a:buClr>
                <a:srgbClr val="D8D8D8"/>
              </a:buClr>
              <a:buSzPts val="1200"/>
              <a:buFont typeface="Aleo"/>
              <a:buChar char="●"/>
              <a:defRPr sz="1200" b="1">
                <a:solidFill>
                  <a:srgbClr val="D8D8D8"/>
                </a:solidFill>
                <a:latin typeface="Aleo"/>
                <a:ea typeface="Aleo"/>
                <a:cs typeface="Aleo"/>
                <a:sym typeface="Aleo"/>
              </a:defRPr>
            </a:lvl1pPr>
            <a:lvl2pPr marL="914400" lvl="1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/>
            </a:lvl2pPr>
            <a:lvl3pPr marL="1371600" lvl="2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/>
            </a:lvl3pPr>
            <a:lvl4pPr marL="1828800" lvl="3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/>
            </a:lvl4pPr>
            <a:lvl5pPr marL="2286000" lvl="4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/>
            </a:lvl5pPr>
            <a:lvl6pPr marL="2743200" lvl="5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/>
            </a:lvl6pPr>
            <a:lvl7pPr marL="3200400" lvl="6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/>
            </a:lvl7pPr>
            <a:lvl8pPr marL="3657600" lvl="7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/>
            </a:lvl8pPr>
            <a:lvl9pPr marL="4114800" lvl="8" indent="-285750" algn="l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/>
            </a:lvl9pPr>
          </a:lstStyle>
          <a:p>
            <a:endParaRPr/>
          </a:p>
        </p:txBody>
      </p:sp>
      <p:sp>
        <p:nvSpPr>
          <p:cNvPr id="2174" name="Google Shape;2174;p38"/>
          <p:cNvSpPr txBox="1">
            <a:spLocks noGrp="1"/>
          </p:cNvSpPr>
          <p:nvPr>
            <p:ph type="body" idx="6"/>
          </p:nvPr>
        </p:nvSpPr>
        <p:spPr>
          <a:xfrm>
            <a:off x="683230" y="2067694"/>
            <a:ext cx="7633500" cy="7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650" tIns="40825" rIns="81650" bIns="40825" anchor="t" anchorCtr="0">
            <a:noAutofit/>
          </a:bodyPr>
          <a:lstStyle>
            <a:lvl1pPr marL="457200" lvl="0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leo Light"/>
              <a:buChar char="●"/>
              <a:defRPr sz="1000"/>
            </a:lvl1pPr>
            <a:lvl2pPr marL="914400" lvl="1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/>
            </a:lvl2pPr>
            <a:lvl3pPr marL="1371600" lvl="2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/>
            </a:lvl3pPr>
            <a:lvl4pPr marL="1828800" lvl="3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/>
            </a:lvl4pPr>
            <a:lvl5pPr marL="2286000" lvl="4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/>
            </a:lvl5pPr>
            <a:lvl6pPr marL="2743200" lvl="5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/>
            </a:lvl6pPr>
            <a:lvl7pPr marL="3200400" lvl="6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/>
            </a:lvl7pPr>
            <a:lvl8pPr marL="3657600" lvl="7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/>
            </a:lvl8pPr>
            <a:lvl9pPr marL="4114800" lvl="8" indent="-285750" algn="l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/>
            </a:lvl9pPr>
          </a:lstStyle>
          <a:p>
            <a:endParaRPr/>
          </a:p>
        </p:txBody>
      </p:sp>
      <p:sp>
        <p:nvSpPr>
          <p:cNvPr id="2175" name="Google Shape;2175;p38"/>
          <p:cNvSpPr txBox="1">
            <a:spLocks noGrp="1"/>
          </p:cNvSpPr>
          <p:nvPr>
            <p:ph type="body" idx="7"/>
          </p:nvPr>
        </p:nvSpPr>
        <p:spPr>
          <a:xfrm>
            <a:off x="683230" y="3579863"/>
            <a:ext cx="7633500" cy="7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650" tIns="40825" rIns="81650" bIns="40825" anchor="t" anchorCtr="0">
            <a:noAutofit/>
          </a:bodyPr>
          <a:lstStyle>
            <a:lvl1pPr marL="457200" lvl="0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leo Light"/>
              <a:buChar char="●"/>
              <a:defRPr sz="1000"/>
            </a:lvl1pPr>
            <a:lvl2pPr marL="914400" lvl="1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/>
            </a:lvl2pPr>
            <a:lvl3pPr marL="1371600" lvl="2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/>
            </a:lvl3pPr>
            <a:lvl4pPr marL="1828800" lvl="3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/>
            </a:lvl4pPr>
            <a:lvl5pPr marL="2286000" lvl="4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/>
            </a:lvl5pPr>
            <a:lvl6pPr marL="2743200" lvl="5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/>
            </a:lvl6pPr>
            <a:lvl7pPr marL="3200400" lvl="6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/>
            </a:lvl7pPr>
            <a:lvl8pPr marL="3657600" lvl="7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/>
            </a:lvl8pPr>
            <a:lvl9pPr marL="4114800" lvl="8" indent="-285750" algn="l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1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21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1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21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1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21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21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21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21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1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1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1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1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1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16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16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16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16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/>
                                        <p:tgtEl>
                                          <p:spTgt spid="21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000"/>
                            </p:stCondLst>
                            <p:childTnLst>
                              <p:par>
                                <p:cTn id="7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/>
                                        <p:tgtEl>
                                          <p:spTgt spid="21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500"/>
                            </p:stCondLst>
                            <p:childTnLst>
                              <p:par>
                                <p:cTn id="7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/>
                                        <p:tgtEl>
                                          <p:spTgt spid="21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2000"/>
                            </p:stCondLst>
                            <p:childTnLst>
                              <p:par>
                                <p:cTn id="78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/>
                                        <p:tgtEl>
                                          <p:spTgt spid="217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2500"/>
                            </p:stCondLst>
                            <p:childTnLst>
                              <p:par>
                                <p:cTn id="82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/>
                                        <p:tgtEl>
                                          <p:spTgt spid="217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3000"/>
                            </p:stCondLst>
                            <p:childTnLst>
                              <p:par>
                                <p:cTn id="86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/>
                                        <p:tgtEl>
                                          <p:spTgt spid="217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3500"/>
                            </p:stCondLst>
                            <p:childTnLst>
                              <p:par>
                                <p:cTn id="9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/>
                                        <p:tgtEl>
                                          <p:spTgt spid="217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4000"/>
                            </p:stCondLst>
                            <p:childTnLst>
                              <p:par>
                                <p:cTn id="9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/>
                                        <p:tgtEl>
                                          <p:spTgt spid="217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4500"/>
                            </p:stCondLst>
                            <p:childTnLst>
                              <p:par>
                                <p:cTn id="98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/>
                                        <p:tgtEl>
                                          <p:spTgt spid="217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5000"/>
                            </p:stCondLst>
                            <p:childTnLst>
                              <p:par>
                                <p:cTn id="102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/>
                                        <p:tgtEl>
                                          <p:spTgt spid="2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5500"/>
                            </p:stCondLst>
                            <p:childTnLst>
                              <p:par>
                                <p:cTn id="106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500"/>
                                        <p:tgtEl>
                                          <p:spTgt spid="2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6000"/>
                            </p:stCondLst>
                            <p:childTnLst>
                              <p:par>
                                <p:cTn id="1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500"/>
                                        <p:tgtEl>
                                          <p:spTgt spid="2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6500"/>
                            </p:stCondLst>
                            <p:childTnLst>
                              <p:par>
                                <p:cTn id="11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6" dur="500"/>
                                        <p:tgtEl>
                                          <p:spTgt spid="2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7000"/>
                            </p:stCondLst>
                            <p:childTnLst>
                              <p:par>
                                <p:cTn id="118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0" dur="500"/>
                                        <p:tgtEl>
                                          <p:spTgt spid="21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7500"/>
                            </p:stCondLst>
                            <p:childTnLst>
                              <p:par>
                                <p:cTn id="122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4" dur="500"/>
                                        <p:tgtEl>
                                          <p:spTgt spid="21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8000"/>
                            </p:stCondLst>
                            <p:childTnLst>
                              <p:par>
                                <p:cTn id="126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8" dur="500"/>
                                        <p:tgtEl>
                                          <p:spTgt spid="21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8500"/>
                            </p:stCondLst>
                            <p:childTnLst>
                              <p:par>
                                <p:cTn id="13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2" dur="500"/>
                                        <p:tgtEl>
                                          <p:spTgt spid="21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9000"/>
                            </p:stCondLst>
                            <p:childTnLst>
                              <p:par>
                                <p:cTn id="13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6" dur="500"/>
                                        <p:tgtEl>
                                          <p:spTgt spid="21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9500"/>
                            </p:stCondLst>
                            <p:childTnLst>
                              <p:par>
                                <p:cTn id="138" presetID="2" presetClass="entr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0" dur="500"/>
                                        <p:tgtEl>
                                          <p:spTgt spid="21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10000"/>
                            </p:stCondLst>
                            <p:childTnLst>
                              <p:par>
                                <p:cTn id="142" presetID="2" presetClass="entr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4" dur="500"/>
                                        <p:tgtEl>
                                          <p:spTgt spid="21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10500"/>
                            </p:stCondLst>
                            <p:childTnLst>
                              <p:par>
                                <p:cTn id="146" presetID="2" presetClass="entr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8" dur="500"/>
                                        <p:tgtEl>
                                          <p:spTgt spid="21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11000"/>
                            </p:stCondLst>
                            <p:childTnLst>
                              <p:par>
                                <p:cTn id="150" presetID="2" presetClass="entr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2" dur="500"/>
                                        <p:tgtEl>
                                          <p:spTgt spid="217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11500"/>
                            </p:stCondLst>
                            <p:childTnLst>
                              <p:par>
                                <p:cTn id="154" presetID="2" presetClass="entr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6" dur="500"/>
                                        <p:tgtEl>
                                          <p:spTgt spid="217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" fill="hold">
                            <p:stCondLst>
                              <p:cond delay="12000"/>
                            </p:stCondLst>
                            <p:childTnLst>
                              <p:par>
                                <p:cTn id="158" presetID="2" presetClass="entr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0" dur="500"/>
                                        <p:tgtEl>
                                          <p:spTgt spid="217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1" fill="hold">
                            <p:stCondLst>
                              <p:cond delay="12500"/>
                            </p:stCondLst>
                            <p:childTnLst>
                              <p:par>
                                <p:cTn id="162" presetID="2" presetClass="entr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4" dur="500"/>
                                        <p:tgtEl>
                                          <p:spTgt spid="217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5" fill="hold">
                            <p:stCondLst>
                              <p:cond delay="13000"/>
                            </p:stCondLst>
                            <p:childTnLst>
                              <p:par>
                                <p:cTn id="166" presetID="2" presetClass="entr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8" dur="500"/>
                                        <p:tgtEl>
                                          <p:spTgt spid="217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" fill="hold">
                            <p:stCondLst>
                              <p:cond delay="13500"/>
                            </p:stCondLst>
                            <p:childTnLst>
                              <p:par>
                                <p:cTn id="170" presetID="2" presetClass="entr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2" dur="500"/>
                                        <p:tgtEl>
                                          <p:spTgt spid="217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3" fill="hold">
                            <p:stCondLst>
                              <p:cond delay="14000"/>
                            </p:stCondLst>
                            <p:childTnLst>
                              <p:par>
                                <p:cTn id="17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6" dur="500"/>
                                        <p:tgtEl>
                                          <p:spTgt spid="21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7" fill="hold">
                            <p:stCondLst>
                              <p:cond delay="14500"/>
                            </p:stCondLst>
                            <p:childTnLst>
                              <p:par>
                                <p:cTn id="178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0" dur="500"/>
                                        <p:tgtEl>
                                          <p:spTgt spid="21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1" fill="hold">
                            <p:stCondLst>
                              <p:cond delay="15000"/>
                            </p:stCondLst>
                            <p:childTnLst>
                              <p:par>
                                <p:cTn id="182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4" dur="500"/>
                                        <p:tgtEl>
                                          <p:spTgt spid="21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5" fill="hold">
                            <p:stCondLst>
                              <p:cond delay="15500"/>
                            </p:stCondLst>
                            <p:childTnLst>
                              <p:par>
                                <p:cTn id="186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8" dur="500"/>
                                        <p:tgtEl>
                                          <p:spTgt spid="21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9" fill="hold">
                            <p:stCondLst>
                              <p:cond delay="16000"/>
                            </p:stCondLst>
                            <p:childTnLst>
                              <p:par>
                                <p:cTn id="19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2" dur="500"/>
                                        <p:tgtEl>
                                          <p:spTgt spid="21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3" fill="hold">
                            <p:stCondLst>
                              <p:cond delay="16500"/>
                            </p:stCondLst>
                            <p:childTnLst>
                              <p:par>
                                <p:cTn id="19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6" dur="500"/>
                                        <p:tgtEl>
                                          <p:spTgt spid="21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7" fill="hold">
                            <p:stCondLst>
                              <p:cond delay="17000"/>
                            </p:stCondLst>
                            <p:childTnLst>
                              <p:par>
                                <p:cTn id="198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0" dur="500"/>
                                        <p:tgtEl>
                                          <p:spTgt spid="217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1" fill="hold">
                            <p:stCondLst>
                              <p:cond delay="17500"/>
                            </p:stCondLst>
                            <p:childTnLst>
                              <p:par>
                                <p:cTn id="202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4" dur="500"/>
                                        <p:tgtEl>
                                          <p:spTgt spid="217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5" fill="hold">
                            <p:stCondLst>
                              <p:cond delay="18000"/>
                            </p:stCondLst>
                            <p:childTnLst>
                              <p:par>
                                <p:cTn id="206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8" dur="500"/>
                                        <p:tgtEl>
                                          <p:spTgt spid="217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9" fill="hold">
                            <p:stCondLst>
                              <p:cond delay="18500"/>
                            </p:stCondLst>
                            <p:childTnLst>
                              <p:par>
                                <p:cTn id="2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2" dur="500"/>
                                        <p:tgtEl>
                                          <p:spTgt spid="21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3" fill="hold">
                            <p:stCondLst>
                              <p:cond delay="19000"/>
                            </p:stCondLst>
                            <p:childTnLst>
                              <p:par>
                                <p:cTn id="21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6" dur="500"/>
                                        <p:tgtEl>
                                          <p:spTgt spid="21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7" fill="hold">
                            <p:stCondLst>
                              <p:cond delay="19500"/>
                            </p:stCondLst>
                            <p:childTnLst>
                              <p:par>
                                <p:cTn id="218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0" dur="500"/>
                                        <p:tgtEl>
                                          <p:spTgt spid="21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1" fill="hold">
                            <p:stCondLst>
                              <p:cond delay="20000"/>
                            </p:stCondLst>
                            <p:childTnLst>
                              <p:par>
                                <p:cTn id="222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4" dur="500"/>
                                        <p:tgtEl>
                                          <p:spTgt spid="21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5" fill="hold">
                            <p:stCondLst>
                              <p:cond delay="20500"/>
                            </p:stCondLst>
                            <p:childTnLst>
                              <p:par>
                                <p:cTn id="226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8" dur="500"/>
                                        <p:tgtEl>
                                          <p:spTgt spid="217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9" fill="hold">
                            <p:stCondLst>
                              <p:cond delay="21000"/>
                            </p:stCondLst>
                            <p:childTnLst>
                              <p:par>
                                <p:cTn id="23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2" dur="500"/>
                                        <p:tgtEl>
                                          <p:spTgt spid="217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3" fill="hold">
                            <p:stCondLst>
                              <p:cond delay="21500"/>
                            </p:stCondLst>
                            <p:childTnLst>
                              <p:par>
                                <p:cTn id="23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6" dur="500"/>
                                        <p:tgtEl>
                                          <p:spTgt spid="217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7" fill="hold">
                            <p:stCondLst>
                              <p:cond delay="22000"/>
                            </p:stCondLst>
                            <p:childTnLst>
                              <p:par>
                                <p:cTn id="238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0" dur="500"/>
                                        <p:tgtEl>
                                          <p:spTgt spid="217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1" fill="hold">
                            <p:stCondLst>
                              <p:cond delay="22500"/>
                            </p:stCondLst>
                            <p:childTnLst>
                              <p:par>
                                <p:cTn id="242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4" dur="500"/>
                                        <p:tgtEl>
                                          <p:spTgt spid="217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5" fill="hold">
                            <p:stCondLst>
                              <p:cond delay="23000"/>
                            </p:stCondLst>
                            <p:childTnLst>
                              <p:par>
                                <p:cTn id="246" presetID="2" presetClass="entr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8" dur="500"/>
                                        <p:tgtEl>
                                          <p:spTgt spid="21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9" fill="hold">
                            <p:stCondLst>
                              <p:cond delay="23500"/>
                            </p:stCondLst>
                            <p:childTnLst>
                              <p:par>
                                <p:cTn id="250" presetID="2" presetClass="entr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2" dur="500"/>
                                        <p:tgtEl>
                                          <p:spTgt spid="21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3" fill="hold">
                            <p:stCondLst>
                              <p:cond delay="24000"/>
                            </p:stCondLst>
                            <p:childTnLst>
                              <p:par>
                                <p:cTn id="254" presetID="2" presetClass="entr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6" dur="500"/>
                                        <p:tgtEl>
                                          <p:spTgt spid="21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7" fill="hold">
                            <p:stCondLst>
                              <p:cond delay="24500"/>
                            </p:stCondLst>
                            <p:childTnLst>
                              <p:par>
                                <p:cTn id="258" presetID="2" presetClass="entr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0" dur="500"/>
                                        <p:tgtEl>
                                          <p:spTgt spid="21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1" fill="hold">
                            <p:stCondLst>
                              <p:cond delay="25000"/>
                            </p:stCondLst>
                            <p:childTnLst>
                              <p:par>
                                <p:cTn id="262" presetID="2" presetClass="entr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4" dur="500"/>
                                        <p:tgtEl>
                                          <p:spTgt spid="21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5" fill="hold">
                            <p:stCondLst>
                              <p:cond delay="25500"/>
                            </p:stCondLst>
                            <p:childTnLst>
                              <p:par>
                                <p:cTn id="266" presetID="2" presetClass="entr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8" dur="500"/>
                                        <p:tgtEl>
                                          <p:spTgt spid="21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9" fill="hold">
                            <p:stCondLst>
                              <p:cond delay="26000"/>
                            </p:stCondLst>
                            <p:childTnLst>
                              <p:par>
                                <p:cTn id="270" presetID="2" presetClass="entr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2" dur="500"/>
                                        <p:tgtEl>
                                          <p:spTgt spid="21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3" fill="hold">
                            <p:stCondLst>
                              <p:cond delay="26500"/>
                            </p:stCondLst>
                            <p:childTnLst>
                              <p:par>
                                <p:cTn id="274" presetID="2" presetClass="entr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6" dur="500"/>
                                        <p:tgtEl>
                                          <p:spTgt spid="21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7" fill="hold">
                            <p:stCondLst>
                              <p:cond delay="27000"/>
                            </p:stCondLst>
                            <p:childTnLst>
                              <p:par>
                                <p:cTn id="278" presetID="2" presetClass="entr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0" dur="500"/>
                                        <p:tgtEl>
                                          <p:spTgt spid="217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Graphs - Text">
  <p:cSld name="4 Graphs - Text">
    <p:spTree>
      <p:nvGrpSpPr>
        <p:cNvPr id="1" name="Shape 2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7" name="Google Shape;2177;p39"/>
          <p:cNvSpPr txBox="1">
            <a:spLocks noGrp="1"/>
          </p:cNvSpPr>
          <p:nvPr>
            <p:ph type="title"/>
          </p:nvPr>
        </p:nvSpPr>
        <p:spPr>
          <a:xfrm>
            <a:off x="2195531" y="205979"/>
            <a:ext cx="6841500" cy="49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650" tIns="40825" rIns="81650" bIns="408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178" name="Google Shape;2178;p39"/>
          <p:cNvSpPr/>
          <p:nvPr/>
        </p:nvSpPr>
        <p:spPr>
          <a:xfrm rot="-3599902">
            <a:off x="-649121" y="-3272931"/>
            <a:ext cx="9192145" cy="23413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Aleo Light"/>
              <a:ea typeface="Aleo Light"/>
              <a:cs typeface="Aleo Light"/>
              <a:sym typeface="Aleo Light"/>
            </a:endParaRPr>
          </a:p>
        </p:txBody>
      </p:sp>
      <p:sp>
        <p:nvSpPr>
          <p:cNvPr id="2179" name="Google Shape;2179;p39"/>
          <p:cNvSpPr/>
          <p:nvPr/>
        </p:nvSpPr>
        <p:spPr>
          <a:xfrm rot="-3599871">
            <a:off x="-1394170" y="-3334517"/>
            <a:ext cx="9181801" cy="7018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accent1"/>
              </a:solidFill>
              <a:latin typeface="Aleo Light"/>
              <a:ea typeface="Aleo Light"/>
              <a:cs typeface="Aleo Light"/>
              <a:sym typeface="Aleo Light"/>
            </a:endParaRPr>
          </a:p>
        </p:txBody>
      </p:sp>
      <p:sp>
        <p:nvSpPr>
          <p:cNvPr id="2180" name="Google Shape;2180;p39"/>
          <p:cNvSpPr/>
          <p:nvPr/>
        </p:nvSpPr>
        <p:spPr>
          <a:xfrm rot="-3599902">
            <a:off x="-1639906" y="-3592143"/>
            <a:ext cx="9192145" cy="10806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accent1"/>
              </a:solidFill>
              <a:latin typeface="Aleo Light"/>
              <a:ea typeface="Aleo Light"/>
              <a:cs typeface="Aleo Light"/>
              <a:sym typeface="Aleo Light"/>
            </a:endParaRPr>
          </a:p>
        </p:txBody>
      </p:sp>
      <p:sp>
        <p:nvSpPr>
          <p:cNvPr id="2181" name="Google Shape;2181;p39"/>
          <p:cNvSpPr/>
          <p:nvPr/>
        </p:nvSpPr>
        <p:spPr>
          <a:xfrm rot="-3599906">
            <a:off x="-2663739" y="-2499525"/>
            <a:ext cx="9169968" cy="30858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accent1"/>
              </a:solidFill>
              <a:latin typeface="Aleo Light"/>
              <a:ea typeface="Aleo Light"/>
              <a:cs typeface="Aleo Light"/>
              <a:sym typeface="Aleo Light"/>
            </a:endParaRPr>
          </a:p>
        </p:txBody>
      </p:sp>
      <p:sp>
        <p:nvSpPr>
          <p:cNvPr id="2182" name="Google Shape;2182;p39"/>
          <p:cNvSpPr txBox="1">
            <a:spLocks noGrp="1"/>
          </p:cNvSpPr>
          <p:nvPr>
            <p:ph type="sldNum" idx="12"/>
          </p:nvPr>
        </p:nvSpPr>
        <p:spPr>
          <a:xfrm rot="-3600061">
            <a:off x="671959" y="301249"/>
            <a:ext cx="1518647" cy="273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650" tIns="40825" rIns="81650" bIns="40825" anchor="ctr" anchorCtr="0">
            <a:noAutofit/>
          </a:bodyPr>
          <a:lstStyle>
            <a:lvl1pPr marL="0" lvl="0" indent="0" algn="l" rtl="0">
              <a:spcBef>
                <a:spcPts val="0"/>
              </a:spcBef>
              <a:buNone/>
              <a:defRPr sz="2000">
                <a:solidFill>
                  <a:srgbClr val="D8D8D8"/>
                </a:solidFill>
                <a:latin typeface="Aleo Light"/>
                <a:ea typeface="Aleo Light"/>
                <a:cs typeface="Aleo Light"/>
                <a:sym typeface="Aleo Light"/>
              </a:defRPr>
            </a:lvl1pPr>
            <a:lvl2pPr marL="0" lvl="1" indent="0" algn="l" rtl="0">
              <a:spcBef>
                <a:spcPts val="0"/>
              </a:spcBef>
              <a:buNone/>
              <a:defRPr sz="2000">
                <a:solidFill>
                  <a:srgbClr val="D8D8D8"/>
                </a:solidFill>
                <a:latin typeface="Aleo Light"/>
                <a:ea typeface="Aleo Light"/>
                <a:cs typeface="Aleo Light"/>
                <a:sym typeface="Aleo Light"/>
              </a:defRPr>
            </a:lvl2pPr>
            <a:lvl3pPr marL="0" lvl="2" indent="0" algn="l" rtl="0">
              <a:spcBef>
                <a:spcPts val="0"/>
              </a:spcBef>
              <a:buNone/>
              <a:defRPr sz="2000">
                <a:solidFill>
                  <a:srgbClr val="D8D8D8"/>
                </a:solidFill>
                <a:latin typeface="Aleo Light"/>
                <a:ea typeface="Aleo Light"/>
                <a:cs typeface="Aleo Light"/>
                <a:sym typeface="Aleo Light"/>
              </a:defRPr>
            </a:lvl3pPr>
            <a:lvl4pPr marL="0" lvl="3" indent="0" algn="l" rtl="0">
              <a:spcBef>
                <a:spcPts val="0"/>
              </a:spcBef>
              <a:buNone/>
              <a:defRPr sz="2000">
                <a:solidFill>
                  <a:srgbClr val="D8D8D8"/>
                </a:solidFill>
                <a:latin typeface="Aleo Light"/>
                <a:ea typeface="Aleo Light"/>
                <a:cs typeface="Aleo Light"/>
                <a:sym typeface="Aleo Light"/>
              </a:defRPr>
            </a:lvl4pPr>
            <a:lvl5pPr marL="0" lvl="4" indent="0" algn="l" rtl="0">
              <a:spcBef>
                <a:spcPts val="0"/>
              </a:spcBef>
              <a:buNone/>
              <a:defRPr sz="2000">
                <a:solidFill>
                  <a:srgbClr val="D8D8D8"/>
                </a:solidFill>
                <a:latin typeface="Aleo Light"/>
                <a:ea typeface="Aleo Light"/>
                <a:cs typeface="Aleo Light"/>
                <a:sym typeface="Aleo Light"/>
              </a:defRPr>
            </a:lvl5pPr>
            <a:lvl6pPr marL="0" lvl="5" indent="0" algn="l" rtl="0">
              <a:spcBef>
                <a:spcPts val="0"/>
              </a:spcBef>
              <a:buNone/>
              <a:defRPr sz="2000">
                <a:solidFill>
                  <a:srgbClr val="D8D8D8"/>
                </a:solidFill>
                <a:latin typeface="Aleo Light"/>
                <a:ea typeface="Aleo Light"/>
                <a:cs typeface="Aleo Light"/>
                <a:sym typeface="Aleo Light"/>
              </a:defRPr>
            </a:lvl6pPr>
            <a:lvl7pPr marL="0" lvl="6" indent="0" algn="l" rtl="0">
              <a:spcBef>
                <a:spcPts val="0"/>
              </a:spcBef>
              <a:buNone/>
              <a:defRPr sz="2000">
                <a:solidFill>
                  <a:srgbClr val="D8D8D8"/>
                </a:solidFill>
                <a:latin typeface="Aleo Light"/>
                <a:ea typeface="Aleo Light"/>
                <a:cs typeface="Aleo Light"/>
                <a:sym typeface="Aleo Light"/>
              </a:defRPr>
            </a:lvl7pPr>
            <a:lvl8pPr marL="0" lvl="7" indent="0" algn="l" rtl="0">
              <a:spcBef>
                <a:spcPts val="0"/>
              </a:spcBef>
              <a:buNone/>
              <a:defRPr sz="2000">
                <a:solidFill>
                  <a:srgbClr val="D8D8D8"/>
                </a:solidFill>
                <a:latin typeface="Aleo Light"/>
                <a:ea typeface="Aleo Light"/>
                <a:cs typeface="Aleo Light"/>
                <a:sym typeface="Aleo Light"/>
              </a:defRPr>
            </a:lvl8pPr>
            <a:lvl9pPr marL="0" lvl="8" indent="0" algn="l" rtl="0">
              <a:spcBef>
                <a:spcPts val="0"/>
              </a:spcBef>
              <a:buNone/>
              <a:defRPr sz="2000">
                <a:solidFill>
                  <a:srgbClr val="D8D8D8"/>
                </a:solidFill>
                <a:latin typeface="Aleo Light"/>
                <a:ea typeface="Aleo Light"/>
                <a:cs typeface="Aleo Light"/>
                <a:sym typeface="Aleo Ligh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SLIDE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83" name="Google Shape;2183;p39"/>
          <p:cNvSpPr txBox="1">
            <a:spLocks noGrp="1"/>
          </p:cNvSpPr>
          <p:nvPr>
            <p:ph type="subTitle" idx="1"/>
          </p:nvPr>
        </p:nvSpPr>
        <p:spPr>
          <a:xfrm>
            <a:off x="2195531" y="612561"/>
            <a:ext cx="6841500" cy="2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650" tIns="40825" rIns="81650" bIns="40825" anchor="t" anchorCtr="0">
            <a:noAutofit/>
          </a:bodyPr>
          <a:lstStyle>
            <a:lvl1pPr lvl="0" algn="l" rtl="0">
              <a:lnSpc>
                <a:spcPct val="107142"/>
              </a:lnSpc>
              <a:spcBef>
                <a:spcPts val="300"/>
              </a:spcBef>
              <a:spcAft>
                <a:spcPts val="0"/>
              </a:spcAft>
              <a:buClr>
                <a:srgbClr val="909090"/>
              </a:buClr>
              <a:buSzPts val="1400"/>
              <a:buFont typeface="Aleo"/>
              <a:buNone/>
              <a:defRPr sz="1400" i="0">
                <a:solidFill>
                  <a:srgbClr val="909090"/>
                </a:solidFill>
                <a:latin typeface="Aleo"/>
                <a:ea typeface="Aleo"/>
                <a:cs typeface="Aleo"/>
                <a:sym typeface="Aleo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Clr>
                <a:srgbClr val="909090"/>
              </a:buClr>
              <a:buSzPts val="1200"/>
              <a:buFont typeface="Aleo Light"/>
              <a:buNone/>
              <a:defRPr>
                <a:solidFill>
                  <a:srgbClr val="909090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rgbClr val="909090"/>
              </a:buClr>
              <a:buSzPts val="1200"/>
              <a:buFont typeface="Aleo Light"/>
              <a:buNone/>
              <a:defRPr>
                <a:solidFill>
                  <a:srgbClr val="909090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rgbClr val="909090"/>
              </a:buClr>
              <a:buSzPts val="1200"/>
              <a:buFont typeface="Aleo Light"/>
              <a:buNone/>
              <a:defRPr>
                <a:solidFill>
                  <a:srgbClr val="909090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rgbClr val="909090"/>
              </a:buClr>
              <a:buSzPts val="1200"/>
              <a:buFont typeface="Aleo Light"/>
              <a:buNone/>
              <a:defRPr>
                <a:solidFill>
                  <a:srgbClr val="909090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rgbClr val="909090"/>
              </a:buClr>
              <a:buSzPts val="1800"/>
              <a:buNone/>
              <a:defRPr>
                <a:solidFill>
                  <a:srgbClr val="909090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rgbClr val="909090"/>
              </a:buClr>
              <a:buSzPts val="1800"/>
              <a:buNone/>
              <a:defRPr>
                <a:solidFill>
                  <a:srgbClr val="909090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rgbClr val="909090"/>
              </a:buClr>
              <a:buSzPts val="1800"/>
              <a:buNone/>
              <a:defRPr>
                <a:solidFill>
                  <a:srgbClr val="909090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rgbClr val="909090"/>
              </a:buClr>
              <a:buSzPts val="1800"/>
              <a:buNone/>
              <a:defRPr>
                <a:solidFill>
                  <a:srgbClr val="909090"/>
                </a:solidFill>
              </a:defRPr>
            </a:lvl9pPr>
          </a:lstStyle>
          <a:p>
            <a:endParaRPr/>
          </a:p>
        </p:txBody>
      </p:sp>
      <p:sp>
        <p:nvSpPr>
          <p:cNvPr id="2184" name="Google Shape;2184;p39"/>
          <p:cNvSpPr/>
          <p:nvPr/>
        </p:nvSpPr>
        <p:spPr>
          <a:xfrm>
            <a:off x="2270711" y="915566"/>
            <a:ext cx="6766200" cy="72000"/>
          </a:xfrm>
          <a:prstGeom prst="rect">
            <a:avLst/>
          </a:prstGeom>
          <a:blipFill rotWithShape="1">
            <a:blip r:embed="rId2">
              <a:alphaModFix/>
            </a:blip>
            <a:tile tx="0" ty="0" sx="50002" sy="50002" flip="none" algn="tl"/>
          </a:blip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Aleo Light"/>
              <a:ea typeface="Aleo Light"/>
              <a:cs typeface="Aleo Light"/>
              <a:sym typeface="Aleo Light"/>
            </a:endParaRPr>
          </a:p>
        </p:txBody>
      </p:sp>
      <p:sp>
        <p:nvSpPr>
          <p:cNvPr id="2185" name="Google Shape;2185;p39"/>
          <p:cNvSpPr/>
          <p:nvPr/>
        </p:nvSpPr>
        <p:spPr>
          <a:xfrm rot="-3599871">
            <a:off x="6253332" y="1763448"/>
            <a:ext cx="9181801" cy="7018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accent1"/>
              </a:solidFill>
              <a:latin typeface="Aleo Light"/>
              <a:ea typeface="Aleo Light"/>
              <a:cs typeface="Aleo Light"/>
              <a:sym typeface="Aleo Light"/>
            </a:endParaRPr>
          </a:p>
        </p:txBody>
      </p:sp>
      <p:sp>
        <p:nvSpPr>
          <p:cNvPr id="2186" name="Google Shape;2186;p39"/>
          <p:cNvSpPr/>
          <p:nvPr/>
        </p:nvSpPr>
        <p:spPr>
          <a:xfrm rot="-3599902">
            <a:off x="5900498" y="1520425"/>
            <a:ext cx="9192145" cy="10806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accent1"/>
              </a:solidFill>
              <a:latin typeface="Aleo Light"/>
              <a:ea typeface="Aleo Light"/>
              <a:cs typeface="Aleo Light"/>
              <a:sym typeface="Aleo Light"/>
            </a:endParaRPr>
          </a:p>
        </p:txBody>
      </p:sp>
      <p:sp>
        <p:nvSpPr>
          <p:cNvPr id="2187" name="Google Shape;2187;p39"/>
          <p:cNvSpPr/>
          <p:nvPr/>
        </p:nvSpPr>
        <p:spPr>
          <a:xfrm rot="-3599906">
            <a:off x="4897763" y="2618046"/>
            <a:ext cx="9169968" cy="30858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accent1"/>
              </a:solidFill>
              <a:latin typeface="Aleo Light"/>
              <a:ea typeface="Aleo Light"/>
              <a:cs typeface="Aleo Light"/>
              <a:sym typeface="Aleo Light"/>
            </a:endParaRPr>
          </a:p>
        </p:txBody>
      </p:sp>
      <p:sp>
        <p:nvSpPr>
          <p:cNvPr id="2188" name="Google Shape;2188;p39"/>
          <p:cNvSpPr txBox="1">
            <a:spLocks noGrp="1"/>
          </p:cNvSpPr>
          <p:nvPr>
            <p:ph type="ftr" idx="11"/>
          </p:nvPr>
        </p:nvSpPr>
        <p:spPr>
          <a:xfrm rot="-3599844">
            <a:off x="7459666" y="3671671"/>
            <a:ext cx="2895372" cy="273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650" tIns="40825" rIns="81650" bIns="408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2F2F2"/>
                </a:solidFill>
                <a:latin typeface="Aleo"/>
                <a:ea typeface="Aleo"/>
                <a:cs typeface="Aleo"/>
                <a:sym typeface="Aleo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89" name="Google Shape;2189;p39"/>
          <p:cNvSpPr txBox="1">
            <a:spLocks noGrp="1"/>
          </p:cNvSpPr>
          <p:nvPr>
            <p:ph type="body" idx="2"/>
          </p:nvPr>
        </p:nvSpPr>
        <p:spPr>
          <a:xfrm>
            <a:off x="683231" y="3615866"/>
            <a:ext cx="1800300" cy="10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650" tIns="40825" rIns="81650" bIns="40825" anchor="t" anchorCtr="0">
            <a:noAutofit/>
          </a:bodyPr>
          <a:lstStyle>
            <a:lvl1pPr marL="457200" lvl="0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leo Light"/>
              <a:buChar char="●"/>
              <a:defRPr sz="1000"/>
            </a:lvl1pPr>
            <a:lvl2pPr marL="914400" lvl="1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/>
            </a:lvl2pPr>
            <a:lvl3pPr marL="1371600" lvl="2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/>
            </a:lvl3pPr>
            <a:lvl4pPr marL="1828800" lvl="3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/>
            </a:lvl4pPr>
            <a:lvl5pPr marL="2286000" lvl="4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/>
            </a:lvl5pPr>
            <a:lvl6pPr marL="2743200" lvl="5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/>
            </a:lvl6pPr>
            <a:lvl7pPr marL="3200400" lvl="6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/>
            </a:lvl7pPr>
            <a:lvl8pPr marL="3657600" lvl="7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/>
            </a:lvl8pPr>
            <a:lvl9pPr marL="4114800" lvl="8" indent="-285750" algn="l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/>
            </a:lvl9pPr>
          </a:lstStyle>
          <a:p>
            <a:endParaRPr/>
          </a:p>
        </p:txBody>
      </p:sp>
      <p:sp>
        <p:nvSpPr>
          <p:cNvPr id="2190" name="Google Shape;2190;p39"/>
          <p:cNvSpPr txBox="1">
            <a:spLocks noGrp="1"/>
          </p:cNvSpPr>
          <p:nvPr>
            <p:ph type="body" idx="3"/>
          </p:nvPr>
        </p:nvSpPr>
        <p:spPr>
          <a:xfrm>
            <a:off x="2591610" y="3615866"/>
            <a:ext cx="1800300" cy="10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650" tIns="40825" rIns="81650" bIns="40825" anchor="t" anchorCtr="0">
            <a:noAutofit/>
          </a:bodyPr>
          <a:lstStyle>
            <a:lvl1pPr marL="457200" lvl="0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leo Light"/>
              <a:buChar char="●"/>
              <a:defRPr sz="1000"/>
            </a:lvl1pPr>
            <a:lvl2pPr marL="914400" lvl="1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/>
            </a:lvl2pPr>
            <a:lvl3pPr marL="1371600" lvl="2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/>
            </a:lvl3pPr>
            <a:lvl4pPr marL="1828800" lvl="3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/>
            </a:lvl4pPr>
            <a:lvl5pPr marL="2286000" lvl="4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/>
            </a:lvl5pPr>
            <a:lvl6pPr marL="2743200" lvl="5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/>
            </a:lvl6pPr>
            <a:lvl7pPr marL="3200400" lvl="6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/>
            </a:lvl7pPr>
            <a:lvl8pPr marL="3657600" lvl="7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/>
            </a:lvl8pPr>
            <a:lvl9pPr marL="4114800" lvl="8" indent="-285750" algn="l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/>
            </a:lvl9pPr>
          </a:lstStyle>
          <a:p>
            <a:endParaRPr/>
          </a:p>
        </p:txBody>
      </p:sp>
      <p:sp>
        <p:nvSpPr>
          <p:cNvPr id="2191" name="Google Shape;2191;p39"/>
          <p:cNvSpPr txBox="1">
            <a:spLocks noGrp="1"/>
          </p:cNvSpPr>
          <p:nvPr>
            <p:ph type="body" idx="4"/>
          </p:nvPr>
        </p:nvSpPr>
        <p:spPr>
          <a:xfrm>
            <a:off x="4499989" y="3615866"/>
            <a:ext cx="1800300" cy="10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650" tIns="40825" rIns="81650" bIns="40825" anchor="t" anchorCtr="0">
            <a:noAutofit/>
          </a:bodyPr>
          <a:lstStyle>
            <a:lvl1pPr marL="457200" lvl="0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leo Light"/>
              <a:buChar char="●"/>
              <a:defRPr sz="1000"/>
            </a:lvl1pPr>
            <a:lvl2pPr marL="914400" lvl="1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/>
            </a:lvl2pPr>
            <a:lvl3pPr marL="1371600" lvl="2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/>
            </a:lvl3pPr>
            <a:lvl4pPr marL="1828800" lvl="3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/>
            </a:lvl4pPr>
            <a:lvl5pPr marL="2286000" lvl="4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/>
            </a:lvl5pPr>
            <a:lvl6pPr marL="2743200" lvl="5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/>
            </a:lvl6pPr>
            <a:lvl7pPr marL="3200400" lvl="6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/>
            </a:lvl7pPr>
            <a:lvl8pPr marL="3657600" lvl="7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/>
            </a:lvl8pPr>
            <a:lvl9pPr marL="4114800" lvl="8" indent="-285750" algn="l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/>
            </a:lvl9pPr>
          </a:lstStyle>
          <a:p>
            <a:endParaRPr/>
          </a:p>
        </p:txBody>
      </p:sp>
      <p:sp>
        <p:nvSpPr>
          <p:cNvPr id="2192" name="Google Shape;2192;p39"/>
          <p:cNvSpPr txBox="1">
            <a:spLocks noGrp="1"/>
          </p:cNvSpPr>
          <p:nvPr>
            <p:ph type="body" idx="5"/>
          </p:nvPr>
        </p:nvSpPr>
        <p:spPr>
          <a:xfrm>
            <a:off x="6408368" y="3615866"/>
            <a:ext cx="1800300" cy="10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650" tIns="40825" rIns="81650" bIns="40825" anchor="t" anchorCtr="0">
            <a:noAutofit/>
          </a:bodyPr>
          <a:lstStyle>
            <a:lvl1pPr marL="457200" lvl="0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leo Light"/>
              <a:buChar char="●"/>
              <a:defRPr sz="1000"/>
            </a:lvl1pPr>
            <a:lvl2pPr marL="914400" lvl="1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/>
            </a:lvl2pPr>
            <a:lvl3pPr marL="1371600" lvl="2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/>
            </a:lvl3pPr>
            <a:lvl4pPr marL="1828800" lvl="3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/>
            </a:lvl4pPr>
            <a:lvl5pPr marL="2286000" lvl="4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/>
            </a:lvl5pPr>
            <a:lvl6pPr marL="2743200" lvl="5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/>
            </a:lvl6pPr>
            <a:lvl7pPr marL="3200400" lvl="6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/>
            </a:lvl7pPr>
            <a:lvl8pPr marL="3657600" lvl="7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/>
            </a:lvl8pPr>
            <a:lvl9pPr marL="4114800" lvl="8" indent="-285750" algn="l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/>
            </a:lvl9pPr>
          </a:lstStyle>
          <a:p>
            <a:endParaRPr/>
          </a:p>
        </p:txBody>
      </p:sp>
      <p:sp>
        <p:nvSpPr>
          <p:cNvPr id="2193" name="Google Shape;2193;p39"/>
          <p:cNvSpPr>
            <a:spLocks noGrp="1"/>
          </p:cNvSpPr>
          <p:nvPr>
            <p:ph type="chart" idx="6"/>
          </p:nvPr>
        </p:nvSpPr>
        <p:spPr>
          <a:xfrm>
            <a:off x="755245" y="1453075"/>
            <a:ext cx="1731600" cy="17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650" tIns="40825" rIns="81650" bIns="40825" anchor="t" anchorCtr="0">
            <a:noAutofit/>
          </a:bodyPr>
          <a:lstStyle>
            <a:lvl1pPr marR="0" lvl="0" algn="l" rtl="0">
              <a:spcBef>
                <a:spcPts val="200"/>
              </a:spcBef>
              <a:spcAft>
                <a:spcPts val="0"/>
              </a:spcAft>
              <a:buClr>
                <a:srgbClr val="A5A5A5"/>
              </a:buClr>
              <a:buSzPts val="1200"/>
              <a:buFont typeface="Aleo Light"/>
              <a:buNone/>
              <a:defRPr sz="1200" b="0" i="0" u="none" strike="noStrike" cap="none">
                <a:solidFill>
                  <a:srgbClr val="A5A5A5"/>
                </a:solidFill>
                <a:latin typeface="Aleo Light"/>
                <a:ea typeface="Aleo Light"/>
                <a:cs typeface="Aleo Light"/>
                <a:sym typeface="Aleo Light"/>
              </a:defRPr>
            </a:lvl1pPr>
            <a:lvl2pPr marR="0" lvl="1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eo Light"/>
              <a:buChar char="●"/>
              <a:defRPr sz="1200" b="0" i="0" u="none" strike="noStrike" cap="none">
                <a:solidFill>
                  <a:schemeClr val="dk1"/>
                </a:solidFill>
                <a:latin typeface="Aleo Light"/>
                <a:ea typeface="Aleo Light"/>
                <a:cs typeface="Aleo Light"/>
                <a:sym typeface="Aleo Light"/>
              </a:defRPr>
            </a:lvl2pPr>
            <a:lvl3pPr marR="0" lvl="2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eo Light"/>
              <a:buChar char="●"/>
              <a:defRPr sz="1200" b="0" i="0" u="none" strike="noStrike" cap="none">
                <a:solidFill>
                  <a:schemeClr val="dk1"/>
                </a:solidFill>
                <a:latin typeface="Aleo Light"/>
                <a:ea typeface="Aleo Light"/>
                <a:cs typeface="Aleo Light"/>
                <a:sym typeface="Aleo Light"/>
              </a:defRPr>
            </a:lvl3pPr>
            <a:lvl4pPr marR="0" lvl="3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eo Light"/>
              <a:buChar char="●"/>
              <a:defRPr sz="1200" b="0" i="0" u="none" strike="noStrike" cap="none">
                <a:solidFill>
                  <a:schemeClr val="dk1"/>
                </a:solidFill>
                <a:latin typeface="Aleo Light"/>
                <a:ea typeface="Aleo Light"/>
                <a:cs typeface="Aleo Light"/>
                <a:sym typeface="Aleo Light"/>
              </a:defRPr>
            </a:lvl4pPr>
            <a:lvl5pPr marR="0" lvl="4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eo Light"/>
              <a:buChar char="●"/>
              <a:defRPr sz="1200" b="0" i="0" u="none" strike="noStrike" cap="none">
                <a:solidFill>
                  <a:schemeClr val="dk1"/>
                </a:solidFill>
                <a:latin typeface="Aleo Light"/>
                <a:ea typeface="Aleo Light"/>
                <a:cs typeface="Aleo Light"/>
                <a:sym typeface="Aleo Light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leo Light"/>
                <a:ea typeface="Aleo Light"/>
                <a:cs typeface="Aleo Light"/>
                <a:sym typeface="Aleo Light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leo Light"/>
                <a:ea typeface="Aleo Light"/>
                <a:cs typeface="Aleo Light"/>
                <a:sym typeface="Aleo Light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leo Light"/>
                <a:ea typeface="Aleo Light"/>
                <a:cs typeface="Aleo Light"/>
                <a:sym typeface="Aleo Light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leo Light"/>
                <a:ea typeface="Aleo Light"/>
                <a:cs typeface="Aleo Light"/>
                <a:sym typeface="Aleo Light"/>
              </a:defRPr>
            </a:lvl9pPr>
          </a:lstStyle>
          <a:p>
            <a:endParaRPr/>
          </a:p>
        </p:txBody>
      </p:sp>
      <p:sp>
        <p:nvSpPr>
          <p:cNvPr id="2194" name="Google Shape;2194;p39"/>
          <p:cNvSpPr>
            <a:spLocks noGrp="1"/>
          </p:cNvSpPr>
          <p:nvPr>
            <p:ph type="chart" idx="7"/>
          </p:nvPr>
        </p:nvSpPr>
        <p:spPr>
          <a:xfrm>
            <a:off x="2651585" y="1452678"/>
            <a:ext cx="1731600" cy="17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650" tIns="40825" rIns="81650" bIns="40825" anchor="t" anchorCtr="0">
            <a:noAutofit/>
          </a:bodyPr>
          <a:lstStyle>
            <a:lvl1pPr marR="0" lvl="0" algn="l" rtl="0">
              <a:spcBef>
                <a:spcPts val="200"/>
              </a:spcBef>
              <a:spcAft>
                <a:spcPts val="0"/>
              </a:spcAft>
              <a:buClr>
                <a:srgbClr val="A5A5A5"/>
              </a:buClr>
              <a:buSzPts val="1200"/>
              <a:buFont typeface="Aleo Light"/>
              <a:buNone/>
              <a:defRPr sz="1200" b="0" i="0" u="none" strike="noStrike" cap="none">
                <a:solidFill>
                  <a:srgbClr val="A5A5A5"/>
                </a:solidFill>
                <a:latin typeface="Aleo Light"/>
                <a:ea typeface="Aleo Light"/>
                <a:cs typeface="Aleo Light"/>
                <a:sym typeface="Aleo Light"/>
              </a:defRPr>
            </a:lvl1pPr>
            <a:lvl2pPr marR="0" lvl="1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eo Light"/>
              <a:buChar char="●"/>
              <a:defRPr sz="1200" b="0" i="0" u="none" strike="noStrike" cap="none">
                <a:solidFill>
                  <a:schemeClr val="dk1"/>
                </a:solidFill>
                <a:latin typeface="Aleo Light"/>
                <a:ea typeface="Aleo Light"/>
                <a:cs typeface="Aleo Light"/>
                <a:sym typeface="Aleo Light"/>
              </a:defRPr>
            </a:lvl2pPr>
            <a:lvl3pPr marR="0" lvl="2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eo Light"/>
              <a:buChar char="●"/>
              <a:defRPr sz="1200" b="0" i="0" u="none" strike="noStrike" cap="none">
                <a:solidFill>
                  <a:schemeClr val="dk1"/>
                </a:solidFill>
                <a:latin typeface="Aleo Light"/>
                <a:ea typeface="Aleo Light"/>
                <a:cs typeface="Aleo Light"/>
                <a:sym typeface="Aleo Light"/>
              </a:defRPr>
            </a:lvl3pPr>
            <a:lvl4pPr marR="0" lvl="3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eo Light"/>
              <a:buChar char="●"/>
              <a:defRPr sz="1200" b="0" i="0" u="none" strike="noStrike" cap="none">
                <a:solidFill>
                  <a:schemeClr val="dk1"/>
                </a:solidFill>
                <a:latin typeface="Aleo Light"/>
                <a:ea typeface="Aleo Light"/>
                <a:cs typeface="Aleo Light"/>
                <a:sym typeface="Aleo Light"/>
              </a:defRPr>
            </a:lvl4pPr>
            <a:lvl5pPr marR="0" lvl="4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eo Light"/>
              <a:buChar char="●"/>
              <a:defRPr sz="1200" b="0" i="0" u="none" strike="noStrike" cap="none">
                <a:solidFill>
                  <a:schemeClr val="dk1"/>
                </a:solidFill>
                <a:latin typeface="Aleo Light"/>
                <a:ea typeface="Aleo Light"/>
                <a:cs typeface="Aleo Light"/>
                <a:sym typeface="Aleo Light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leo Light"/>
                <a:ea typeface="Aleo Light"/>
                <a:cs typeface="Aleo Light"/>
                <a:sym typeface="Aleo Light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leo Light"/>
                <a:ea typeface="Aleo Light"/>
                <a:cs typeface="Aleo Light"/>
                <a:sym typeface="Aleo Light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leo Light"/>
                <a:ea typeface="Aleo Light"/>
                <a:cs typeface="Aleo Light"/>
                <a:sym typeface="Aleo Light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leo Light"/>
                <a:ea typeface="Aleo Light"/>
                <a:cs typeface="Aleo Light"/>
                <a:sym typeface="Aleo Light"/>
              </a:defRPr>
            </a:lvl9pPr>
          </a:lstStyle>
          <a:p>
            <a:endParaRPr/>
          </a:p>
        </p:txBody>
      </p:sp>
      <p:sp>
        <p:nvSpPr>
          <p:cNvPr id="2195" name="Google Shape;2195;p39"/>
          <p:cNvSpPr>
            <a:spLocks noGrp="1"/>
          </p:cNvSpPr>
          <p:nvPr>
            <p:ph type="chart" idx="8"/>
          </p:nvPr>
        </p:nvSpPr>
        <p:spPr>
          <a:xfrm>
            <a:off x="4565276" y="1452678"/>
            <a:ext cx="1731600" cy="17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650" tIns="40825" rIns="81650" bIns="40825" anchor="t" anchorCtr="0">
            <a:noAutofit/>
          </a:bodyPr>
          <a:lstStyle>
            <a:lvl1pPr marR="0" lvl="0" algn="l" rtl="0">
              <a:spcBef>
                <a:spcPts val="200"/>
              </a:spcBef>
              <a:spcAft>
                <a:spcPts val="0"/>
              </a:spcAft>
              <a:buClr>
                <a:srgbClr val="A5A5A5"/>
              </a:buClr>
              <a:buSzPts val="1200"/>
              <a:buFont typeface="Aleo Light"/>
              <a:buNone/>
              <a:defRPr sz="1200" b="0" i="0" u="none" strike="noStrike" cap="none">
                <a:solidFill>
                  <a:srgbClr val="A5A5A5"/>
                </a:solidFill>
                <a:latin typeface="Aleo Light"/>
                <a:ea typeface="Aleo Light"/>
                <a:cs typeface="Aleo Light"/>
                <a:sym typeface="Aleo Light"/>
              </a:defRPr>
            </a:lvl1pPr>
            <a:lvl2pPr marR="0" lvl="1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eo Light"/>
              <a:buChar char="●"/>
              <a:defRPr sz="1200" b="0" i="0" u="none" strike="noStrike" cap="none">
                <a:solidFill>
                  <a:schemeClr val="dk1"/>
                </a:solidFill>
                <a:latin typeface="Aleo Light"/>
                <a:ea typeface="Aleo Light"/>
                <a:cs typeface="Aleo Light"/>
                <a:sym typeface="Aleo Light"/>
              </a:defRPr>
            </a:lvl2pPr>
            <a:lvl3pPr marR="0" lvl="2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eo Light"/>
              <a:buChar char="●"/>
              <a:defRPr sz="1200" b="0" i="0" u="none" strike="noStrike" cap="none">
                <a:solidFill>
                  <a:schemeClr val="dk1"/>
                </a:solidFill>
                <a:latin typeface="Aleo Light"/>
                <a:ea typeface="Aleo Light"/>
                <a:cs typeface="Aleo Light"/>
                <a:sym typeface="Aleo Light"/>
              </a:defRPr>
            </a:lvl3pPr>
            <a:lvl4pPr marR="0" lvl="3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eo Light"/>
              <a:buChar char="●"/>
              <a:defRPr sz="1200" b="0" i="0" u="none" strike="noStrike" cap="none">
                <a:solidFill>
                  <a:schemeClr val="dk1"/>
                </a:solidFill>
                <a:latin typeface="Aleo Light"/>
                <a:ea typeface="Aleo Light"/>
                <a:cs typeface="Aleo Light"/>
                <a:sym typeface="Aleo Light"/>
              </a:defRPr>
            </a:lvl4pPr>
            <a:lvl5pPr marR="0" lvl="4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eo Light"/>
              <a:buChar char="●"/>
              <a:defRPr sz="1200" b="0" i="0" u="none" strike="noStrike" cap="none">
                <a:solidFill>
                  <a:schemeClr val="dk1"/>
                </a:solidFill>
                <a:latin typeface="Aleo Light"/>
                <a:ea typeface="Aleo Light"/>
                <a:cs typeface="Aleo Light"/>
                <a:sym typeface="Aleo Light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leo Light"/>
                <a:ea typeface="Aleo Light"/>
                <a:cs typeface="Aleo Light"/>
                <a:sym typeface="Aleo Light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leo Light"/>
                <a:ea typeface="Aleo Light"/>
                <a:cs typeface="Aleo Light"/>
                <a:sym typeface="Aleo Light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leo Light"/>
                <a:ea typeface="Aleo Light"/>
                <a:cs typeface="Aleo Light"/>
                <a:sym typeface="Aleo Light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leo Light"/>
                <a:ea typeface="Aleo Light"/>
                <a:cs typeface="Aleo Light"/>
                <a:sym typeface="Aleo Light"/>
              </a:defRPr>
            </a:lvl9pPr>
          </a:lstStyle>
          <a:p>
            <a:endParaRPr/>
          </a:p>
        </p:txBody>
      </p:sp>
      <p:sp>
        <p:nvSpPr>
          <p:cNvPr id="2196" name="Google Shape;2196;p39"/>
          <p:cNvSpPr>
            <a:spLocks noGrp="1"/>
          </p:cNvSpPr>
          <p:nvPr>
            <p:ph type="chart" idx="9"/>
          </p:nvPr>
        </p:nvSpPr>
        <p:spPr>
          <a:xfrm>
            <a:off x="6477018" y="1450127"/>
            <a:ext cx="1731600" cy="17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650" tIns="40825" rIns="81650" bIns="40825" anchor="t" anchorCtr="0">
            <a:noAutofit/>
          </a:bodyPr>
          <a:lstStyle>
            <a:lvl1pPr marR="0" lvl="0" algn="l" rtl="0">
              <a:spcBef>
                <a:spcPts val="200"/>
              </a:spcBef>
              <a:spcAft>
                <a:spcPts val="0"/>
              </a:spcAft>
              <a:buClr>
                <a:srgbClr val="A5A5A5"/>
              </a:buClr>
              <a:buSzPts val="1200"/>
              <a:buFont typeface="Aleo Light"/>
              <a:buNone/>
              <a:defRPr sz="1200" b="0" i="0" u="none" strike="noStrike" cap="none">
                <a:solidFill>
                  <a:srgbClr val="A5A5A5"/>
                </a:solidFill>
                <a:latin typeface="Aleo Light"/>
                <a:ea typeface="Aleo Light"/>
                <a:cs typeface="Aleo Light"/>
                <a:sym typeface="Aleo Light"/>
              </a:defRPr>
            </a:lvl1pPr>
            <a:lvl2pPr marR="0" lvl="1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eo Light"/>
              <a:buChar char="●"/>
              <a:defRPr sz="1200" b="0" i="0" u="none" strike="noStrike" cap="none">
                <a:solidFill>
                  <a:schemeClr val="dk1"/>
                </a:solidFill>
                <a:latin typeface="Aleo Light"/>
                <a:ea typeface="Aleo Light"/>
                <a:cs typeface="Aleo Light"/>
                <a:sym typeface="Aleo Light"/>
              </a:defRPr>
            </a:lvl2pPr>
            <a:lvl3pPr marR="0" lvl="2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eo Light"/>
              <a:buChar char="●"/>
              <a:defRPr sz="1200" b="0" i="0" u="none" strike="noStrike" cap="none">
                <a:solidFill>
                  <a:schemeClr val="dk1"/>
                </a:solidFill>
                <a:latin typeface="Aleo Light"/>
                <a:ea typeface="Aleo Light"/>
                <a:cs typeface="Aleo Light"/>
                <a:sym typeface="Aleo Light"/>
              </a:defRPr>
            </a:lvl3pPr>
            <a:lvl4pPr marR="0" lvl="3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eo Light"/>
              <a:buChar char="●"/>
              <a:defRPr sz="1200" b="0" i="0" u="none" strike="noStrike" cap="none">
                <a:solidFill>
                  <a:schemeClr val="dk1"/>
                </a:solidFill>
                <a:latin typeface="Aleo Light"/>
                <a:ea typeface="Aleo Light"/>
                <a:cs typeface="Aleo Light"/>
                <a:sym typeface="Aleo Light"/>
              </a:defRPr>
            </a:lvl4pPr>
            <a:lvl5pPr marR="0" lvl="4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eo Light"/>
              <a:buChar char="●"/>
              <a:defRPr sz="1200" b="0" i="0" u="none" strike="noStrike" cap="none">
                <a:solidFill>
                  <a:schemeClr val="dk1"/>
                </a:solidFill>
                <a:latin typeface="Aleo Light"/>
                <a:ea typeface="Aleo Light"/>
                <a:cs typeface="Aleo Light"/>
                <a:sym typeface="Aleo Light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leo Light"/>
                <a:ea typeface="Aleo Light"/>
                <a:cs typeface="Aleo Light"/>
                <a:sym typeface="Aleo Light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leo Light"/>
                <a:ea typeface="Aleo Light"/>
                <a:cs typeface="Aleo Light"/>
                <a:sym typeface="Aleo Light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leo Light"/>
                <a:ea typeface="Aleo Light"/>
                <a:cs typeface="Aleo Light"/>
                <a:sym typeface="Aleo Light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leo Light"/>
                <a:ea typeface="Aleo Light"/>
                <a:cs typeface="Aleo Light"/>
                <a:sym typeface="Aleo Light"/>
              </a:defRPr>
            </a:lvl9pPr>
          </a:lstStyle>
          <a:p>
            <a:endParaRPr/>
          </a:p>
        </p:txBody>
      </p:sp>
      <p:sp>
        <p:nvSpPr>
          <p:cNvPr id="2197" name="Google Shape;2197;p39"/>
          <p:cNvSpPr txBox="1">
            <a:spLocks noGrp="1"/>
          </p:cNvSpPr>
          <p:nvPr>
            <p:ph type="body" idx="13"/>
          </p:nvPr>
        </p:nvSpPr>
        <p:spPr>
          <a:xfrm>
            <a:off x="759405" y="3363838"/>
            <a:ext cx="1724100" cy="252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81650" tIns="40825" rIns="81650" bIns="40825" anchor="ctr" anchorCtr="0">
            <a:noAutofit/>
          </a:bodyPr>
          <a:lstStyle>
            <a:lvl1pPr marL="457200" lvl="0" indent="-304800" algn="l" rtl="0">
              <a:spcBef>
                <a:spcPts val="200"/>
              </a:spcBef>
              <a:spcAft>
                <a:spcPts val="0"/>
              </a:spcAft>
              <a:buClr>
                <a:srgbClr val="D8D8D8"/>
              </a:buClr>
              <a:buSzPts val="1200"/>
              <a:buFont typeface="Aleo"/>
              <a:buChar char="●"/>
              <a:defRPr sz="1200" b="1">
                <a:solidFill>
                  <a:srgbClr val="D8D8D8"/>
                </a:solidFill>
                <a:latin typeface="Aleo"/>
                <a:ea typeface="Aleo"/>
                <a:cs typeface="Aleo"/>
                <a:sym typeface="Aleo"/>
              </a:defRPr>
            </a:lvl1pPr>
            <a:lvl2pPr marL="914400" lvl="1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/>
            </a:lvl2pPr>
            <a:lvl3pPr marL="1371600" lvl="2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/>
            </a:lvl3pPr>
            <a:lvl4pPr marL="1828800" lvl="3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/>
            </a:lvl4pPr>
            <a:lvl5pPr marL="2286000" lvl="4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/>
            </a:lvl5pPr>
            <a:lvl6pPr marL="2743200" lvl="5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/>
            </a:lvl6pPr>
            <a:lvl7pPr marL="3200400" lvl="6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/>
            </a:lvl7pPr>
            <a:lvl8pPr marL="3657600" lvl="7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/>
            </a:lvl8pPr>
            <a:lvl9pPr marL="4114800" lvl="8" indent="-285750" algn="l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/>
            </a:lvl9pPr>
          </a:lstStyle>
          <a:p>
            <a:endParaRPr/>
          </a:p>
        </p:txBody>
      </p:sp>
      <p:sp>
        <p:nvSpPr>
          <p:cNvPr id="2198" name="Google Shape;2198;p39"/>
          <p:cNvSpPr txBox="1">
            <a:spLocks noGrp="1"/>
          </p:cNvSpPr>
          <p:nvPr>
            <p:ph type="body" idx="14"/>
          </p:nvPr>
        </p:nvSpPr>
        <p:spPr>
          <a:xfrm>
            <a:off x="2663624" y="3363838"/>
            <a:ext cx="1724100" cy="25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81650" tIns="40825" rIns="81650" bIns="40825" anchor="ctr" anchorCtr="0">
            <a:noAutofit/>
          </a:bodyPr>
          <a:lstStyle>
            <a:lvl1pPr marL="457200" lvl="0" indent="-304800" algn="l" rtl="0">
              <a:spcBef>
                <a:spcPts val="200"/>
              </a:spcBef>
              <a:spcAft>
                <a:spcPts val="0"/>
              </a:spcAft>
              <a:buClr>
                <a:srgbClr val="D8D8D8"/>
              </a:buClr>
              <a:buSzPts val="1200"/>
              <a:buFont typeface="Aleo"/>
              <a:buChar char="●"/>
              <a:defRPr sz="1200" b="1">
                <a:solidFill>
                  <a:srgbClr val="D8D8D8"/>
                </a:solidFill>
                <a:latin typeface="Aleo"/>
                <a:ea typeface="Aleo"/>
                <a:cs typeface="Aleo"/>
                <a:sym typeface="Aleo"/>
              </a:defRPr>
            </a:lvl1pPr>
            <a:lvl2pPr marL="914400" lvl="1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/>
            </a:lvl2pPr>
            <a:lvl3pPr marL="1371600" lvl="2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/>
            </a:lvl3pPr>
            <a:lvl4pPr marL="1828800" lvl="3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/>
            </a:lvl4pPr>
            <a:lvl5pPr marL="2286000" lvl="4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/>
            </a:lvl5pPr>
            <a:lvl6pPr marL="2743200" lvl="5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/>
            </a:lvl6pPr>
            <a:lvl7pPr marL="3200400" lvl="6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/>
            </a:lvl7pPr>
            <a:lvl8pPr marL="3657600" lvl="7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/>
            </a:lvl8pPr>
            <a:lvl9pPr marL="4114800" lvl="8" indent="-285750" algn="l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/>
            </a:lvl9pPr>
          </a:lstStyle>
          <a:p>
            <a:endParaRPr/>
          </a:p>
        </p:txBody>
      </p:sp>
      <p:sp>
        <p:nvSpPr>
          <p:cNvPr id="2199" name="Google Shape;2199;p39"/>
          <p:cNvSpPr txBox="1">
            <a:spLocks noGrp="1"/>
          </p:cNvSpPr>
          <p:nvPr>
            <p:ph type="body" idx="15"/>
          </p:nvPr>
        </p:nvSpPr>
        <p:spPr>
          <a:xfrm>
            <a:off x="4572003" y="3363838"/>
            <a:ext cx="1724100" cy="252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81650" tIns="40825" rIns="81650" bIns="40825" anchor="ctr" anchorCtr="0">
            <a:noAutofit/>
          </a:bodyPr>
          <a:lstStyle>
            <a:lvl1pPr marL="457200" lvl="0" indent="-304800" algn="l" rtl="0">
              <a:spcBef>
                <a:spcPts val="200"/>
              </a:spcBef>
              <a:spcAft>
                <a:spcPts val="0"/>
              </a:spcAft>
              <a:buClr>
                <a:srgbClr val="D8D8D8"/>
              </a:buClr>
              <a:buSzPts val="1200"/>
              <a:buFont typeface="Aleo"/>
              <a:buChar char="●"/>
              <a:defRPr sz="1200" b="1">
                <a:solidFill>
                  <a:srgbClr val="D8D8D8"/>
                </a:solidFill>
                <a:latin typeface="Aleo"/>
                <a:ea typeface="Aleo"/>
                <a:cs typeface="Aleo"/>
                <a:sym typeface="Aleo"/>
              </a:defRPr>
            </a:lvl1pPr>
            <a:lvl2pPr marL="914400" lvl="1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/>
            </a:lvl2pPr>
            <a:lvl3pPr marL="1371600" lvl="2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/>
            </a:lvl3pPr>
            <a:lvl4pPr marL="1828800" lvl="3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/>
            </a:lvl4pPr>
            <a:lvl5pPr marL="2286000" lvl="4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/>
            </a:lvl5pPr>
            <a:lvl6pPr marL="2743200" lvl="5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/>
            </a:lvl6pPr>
            <a:lvl7pPr marL="3200400" lvl="6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/>
            </a:lvl7pPr>
            <a:lvl8pPr marL="3657600" lvl="7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/>
            </a:lvl8pPr>
            <a:lvl9pPr marL="4114800" lvl="8" indent="-285750" algn="l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/>
            </a:lvl9pPr>
          </a:lstStyle>
          <a:p>
            <a:endParaRPr/>
          </a:p>
        </p:txBody>
      </p:sp>
      <p:sp>
        <p:nvSpPr>
          <p:cNvPr id="2200" name="Google Shape;2200;p39"/>
          <p:cNvSpPr txBox="1">
            <a:spLocks noGrp="1"/>
          </p:cNvSpPr>
          <p:nvPr>
            <p:ph type="body" idx="16"/>
          </p:nvPr>
        </p:nvSpPr>
        <p:spPr>
          <a:xfrm>
            <a:off x="6480382" y="3363838"/>
            <a:ext cx="1724100" cy="252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81650" tIns="40825" rIns="81650" bIns="40825" anchor="ctr" anchorCtr="0">
            <a:noAutofit/>
          </a:bodyPr>
          <a:lstStyle>
            <a:lvl1pPr marL="457200" lvl="0" indent="-304800" algn="l" rtl="0">
              <a:spcBef>
                <a:spcPts val="200"/>
              </a:spcBef>
              <a:spcAft>
                <a:spcPts val="0"/>
              </a:spcAft>
              <a:buClr>
                <a:srgbClr val="D8D8D8"/>
              </a:buClr>
              <a:buSzPts val="1200"/>
              <a:buFont typeface="Aleo"/>
              <a:buChar char="●"/>
              <a:defRPr sz="1200" b="1">
                <a:solidFill>
                  <a:srgbClr val="D8D8D8"/>
                </a:solidFill>
                <a:latin typeface="Aleo"/>
                <a:ea typeface="Aleo"/>
                <a:cs typeface="Aleo"/>
                <a:sym typeface="Aleo"/>
              </a:defRPr>
            </a:lvl1pPr>
            <a:lvl2pPr marL="914400" lvl="1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/>
            </a:lvl2pPr>
            <a:lvl3pPr marL="1371600" lvl="2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/>
            </a:lvl3pPr>
            <a:lvl4pPr marL="1828800" lvl="3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/>
            </a:lvl4pPr>
            <a:lvl5pPr marL="2286000" lvl="4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/>
            </a:lvl5pPr>
            <a:lvl6pPr marL="2743200" lvl="5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/>
            </a:lvl6pPr>
            <a:lvl7pPr marL="3200400" lvl="6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/>
            </a:lvl7pPr>
            <a:lvl8pPr marL="3657600" lvl="7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/>
            </a:lvl8pPr>
            <a:lvl9pPr marL="4114800" lvl="8" indent="-285750" algn="l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1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21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1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21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1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21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21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21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21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1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1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1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1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1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1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1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1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18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Column - No Image">
  <p:cSld name="2 Column - No Image">
    <p:spTree>
      <p:nvGrpSpPr>
        <p:cNvPr id="1" name="Shape 2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2" name="Google Shape;2202;p40"/>
          <p:cNvSpPr txBox="1">
            <a:spLocks noGrp="1"/>
          </p:cNvSpPr>
          <p:nvPr>
            <p:ph type="title"/>
          </p:nvPr>
        </p:nvSpPr>
        <p:spPr>
          <a:xfrm>
            <a:off x="2195531" y="205979"/>
            <a:ext cx="6841500" cy="49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650" tIns="40825" rIns="81650" bIns="408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203" name="Google Shape;2203;p40"/>
          <p:cNvSpPr/>
          <p:nvPr/>
        </p:nvSpPr>
        <p:spPr>
          <a:xfrm rot="-3599902">
            <a:off x="-649121" y="-3272931"/>
            <a:ext cx="9192145" cy="23413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Aleo Light"/>
              <a:ea typeface="Aleo Light"/>
              <a:cs typeface="Aleo Light"/>
              <a:sym typeface="Aleo Light"/>
            </a:endParaRPr>
          </a:p>
        </p:txBody>
      </p:sp>
      <p:sp>
        <p:nvSpPr>
          <p:cNvPr id="2204" name="Google Shape;2204;p40"/>
          <p:cNvSpPr/>
          <p:nvPr/>
        </p:nvSpPr>
        <p:spPr>
          <a:xfrm rot="-3599871">
            <a:off x="-1394170" y="-3334517"/>
            <a:ext cx="9181801" cy="7018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accent1"/>
              </a:solidFill>
              <a:latin typeface="Aleo Light"/>
              <a:ea typeface="Aleo Light"/>
              <a:cs typeface="Aleo Light"/>
              <a:sym typeface="Aleo Light"/>
            </a:endParaRPr>
          </a:p>
        </p:txBody>
      </p:sp>
      <p:sp>
        <p:nvSpPr>
          <p:cNvPr id="2205" name="Google Shape;2205;p40"/>
          <p:cNvSpPr/>
          <p:nvPr/>
        </p:nvSpPr>
        <p:spPr>
          <a:xfrm rot="-3599902">
            <a:off x="-1639906" y="-3592143"/>
            <a:ext cx="9192145" cy="10806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accent1"/>
              </a:solidFill>
              <a:latin typeface="Aleo Light"/>
              <a:ea typeface="Aleo Light"/>
              <a:cs typeface="Aleo Light"/>
              <a:sym typeface="Aleo Light"/>
            </a:endParaRPr>
          </a:p>
        </p:txBody>
      </p:sp>
      <p:sp>
        <p:nvSpPr>
          <p:cNvPr id="2206" name="Google Shape;2206;p40"/>
          <p:cNvSpPr/>
          <p:nvPr/>
        </p:nvSpPr>
        <p:spPr>
          <a:xfrm rot="-3599906">
            <a:off x="-2663739" y="-2499525"/>
            <a:ext cx="9169968" cy="30858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accent1"/>
              </a:solidFill>
              <a:latin typeface="Aleo Light"/>
              <a:ea typeface="Aleo Light"/>
              <a:cs typeface="Aleo Light"/>
              <a:sym typeface="Aleo Light"/>
            </a:endParaRPr>
          </a:p>
        </p:txBody>
      </p:sp>
      <p:sp>
        <p:nvSpPr>
          <p:cNvPr id="2207" name="Google Shape;2207;p40"/>
          <p:cNvSpPr txBox="1">
            <a:spLocks noGrp="1"/>
          </p:cNvSpPr>
          <p:nvPr>
            <p:ph type="sldNum" idx="12"/>
          </p:nvPr>
        </p:nvSpPr>
        <p:spPr>
          <a:xfrm rot="-3600061">
            <a:off x="671959" y="301249"/>
            <a:ext cx="1518647" cy="273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650" tIns="40825" rIns="81650" bIns="40825" anchor="ctr" anchorCtr="0">
            <a:noAutofit/>
          </a:bodyPr>
          <a:lstStyle>
            <a:lvl1pPr marL="0" lvl="0" indent="0" algn="l" rtl="0">
              <a:spcBef>
                <a:spcPts val="0"/>
              </a:spcBef>
              <a:buNone/>
              <a:defRPr sz="2000">
                <a:solidFill>
                  <a:srgbClr val="D8D8D8"/>
                </a:solidFill>
                <a:latin typeface="Aleo Light"/>
                <a:ea typeface="Aleo Light"/>
                <a:cs typeface="Aleo Light"/>
                <a:sym typeface="Aleo Light"/>
              </a:defRPr>
            </a:lvl1pPr>
            <a:lvl2pPr marL="0" lvl="1" indent="0" algn="l" rtl="0">
              <a:spcBef>
                <a:spcPts val="0"/>
              </a:spcBef>
              <a:buNone/>
              <a:defRPr sz="2000">
                <a:solidFill>
                  <a:srgbClr val="D8D8D8"/>
                </a:solidFill>
                <a:latin typeface="Aleo Light"/>
                <a:ea typeface="Aleo Light"/>
                <a:cs typeface="Aleo Light"/>
                <a:sym typeface="Aleo Light"/>
              </a:defRPr>
            </a:lvl2pPr>
            <a:lvl3pPr marL="0" lvl="2" indent="0" algn="l" rtl="0">
              <a:spcBef>
                <a:spcPts val="0"/>
              </a:spcBef>
              <a:buNone/>
              <a:defRPr sz="2000">
                <a:solidFill>
                  <a:srgbClr val="D8D8D8"/>
                </a:solidFill>
                <a:latin typeface="Aleo Light"/>
                <a:ea typeface="Aleo Light"/>
                <a:cs typeface="Aleo Light"/>
                <a:sym typeface="Aleo Light"/>
              </a:defRPr>
            </a:lvl3pPr>
            <a:lvl4pPr marL="0" lvl="3" indent="0" algn="l" rtl="0">
              <a:spcBef>
                <a:spcPts val="0"/>
              </a:spcBef>
              <a:buNone/>
              <a:defRPr sz="2000">
                <a:solidFill>
                  <a:srgbClr val="D8D8D8"/>
                </a:solidFill>
                <a:latin typeface="Aleo Light"/>
                <a:ea typeface="Aleo Light"/>
                <a:cs typeface="Aleo Light"/>
                <a:sym typeface="Aleo Light"/>
              </a:defRPr>
            </a:lvl4pPr>
            <a:lvl5pPr marL="0" lvl="4" indent="0" algn="l" rtl="0">
              <a:spcBef>
                <a:spcPts val="0"/>
              </a:spcBef>
              <a:buNone/>
              <a:defRPr sz="2000">
                <a:solidFill>
                  <a:srgbClr val="D8D8D8"/>
                </a:solidFill>
                <a:latin typeface="Aleo Light"/>
                <a:ea typeface="Aleo Light"/>
                <a:cs typeface="Aleo Light"/>
                <a:sym typeface="Aleo Light"/>
              </a:defRPr>
            </a:lvl5pPr>
            <a:lvl6pPr marL="0" lvl="5" indent="0" algn="l" rtl="0">
              <a:spcBef>
                <a:spcPts val="0"/>
              </a:spcBef>
              <a:buNone/>
              <a:defRPr sz="2000">
                <a:solidFill>
                  <a:srgbClr val="D8D8D8"/>
                </a:solidFill>
                <a:latin typeface="Aleo Light"/>
                <a:ea typeface="Aleo Light"/>
                <a:cs typeface="Aleo Light"/>
                <a:sym typeface="Aleo Light"/>
              </a:defRPr>
            </a:lvl6pPr>
            <a:lvl7pPr marL="0" lvl="6" indent="0" algn="l" rtl="0">
              <a:spcBef>
                <a:spcPts val="0"/>
              </a:spcBef>
              <a:buNone/>
              <a:defRPr sz="2000">
                <a:solidFill>
                  <a:srgbClr val="D8D8D8"/>
                </a:solidFill>
                <a:latin typeface="Aleo Light"/>
                <a:ea typeface="Aleo Light"/>
                <a:cs typeface="Aleo Light"/>
                <a:sym typeface="Aleo Light"/>
              </a:defRPr>
            </a:lvl7pPr>
            <a:lvl8pPr marL="0" lvl="7" indent="0" algn="l" rtl="0">
              <a:spcBef>
                <a:spcPts val="0"/>
              </a:spcBef>
              <a:buNone/>
              <a:defRPr sz="2000">
                <a:solidFill>
                  <a:srgbClr val="D8D8D8"/>
                </a:solidFill>
                <a:latin typeface="Aleo Light"/>
                <a:ea typeface="Aleo Light"/>
                <a:cs typeface="Aleo Light"/>
                <a:sym typeface="Aleo Light"/>
              </a:defRPr>
            </a:lvl8pPr>
            <a:lvl9pPr marL="0" lvl="8" indent="0" algn="l" rtl="0">
              <a:spcBef>
                <a:spcPts val="0"/>
              </a:spcBef>
              <a:buNone/>
              <a:defRPr sz="2000">
                <a:solidFill>
                  <a:srgbClr val="D8D8D8"/>
                </a:solidFill>
                <a:latin typeface="Aleo Light"/>
                <a:ea typeface="Aleo Light"/>
                <a:cs typeface="Aleo Light"/>
                <a:sym typeface="Aleo Ligh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SLIDE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08" name="Google Shape;2208;p40"/>
          <p:cNvSpPr txBox="1">
            <a:spLocks noGrp="1"/>
          </p:cNvSpPr>
          <p:nvPr>
            <p:ph type="subTitle" idx="1"/>
          </p:nvPr>
        </p:nvSpPr>
        <p:spPr>
          <a:xfrm>
            <a:off x="2195531" y="612561"/>
            <a:ext cx="6841500" cy="2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650" tIns="40825" rIns="81650" bIns="40825" anchor="t" anchorCtr="0">
            <a:noAutofit/>
          </a:bodyPr>
          <a:lstStyle>
            <a:lvl1pPr lvl="0" algn="l" rtl="0">
              <a:lnSpc>
                <a:spcPct val="107142"/>
              </a:lnSpc>
              <a:spcBef>
                <a:spcPts val="300"/>
              </a:spcBef>
              <a:spcAft>
                <a:spcPts val="0"/>
              </a:spcAft>
              <a:buClr>
                <a:srgbClr val="909090"/>
              </a:buClr>
              <a:buSzPts val="1400"/>
              <a:buFont typeface="Aleo"/>
              <a:buNone/>
              <a:defRPr sz="1400" i="0">
                <a:solidFill>
                  <a:srgbClr val="909090"/>
                </a:solidFill>
                <a:latin typeface="Aleo"/>
                <a:ea typeface="Aleo"/>
                <a:cs typeface="Aleo"/>
                <a:sym typeface="Aleo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Clr>
                <a:srgbClr val="909090"/>
              </a:buClr>
              <a:buSzPts val="1200"/>
              <a:buFont typeface="Aleo Light"/>
              <a:buNone/>
              <a:defRPr>
                <a:solidFill>
                  <a:srgbClr val="909090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rgbClr val="909090"/>
              </a:buClr>
              <a:buSzPts val="1200"/>
              <a:buFont typeface="Aleo Light"/>
              <a:buNone/>
              <a:defRPr>
                <a:solidFill>
                  <a:srgbClr val="909090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rgbClr val="909090"/>
              </a:buClr>
              <a:buSzPts val="1200"/>
              <a:buFont typeface="Aleo Light"/>
              <a:buNone/>
              <a:defRPr>
                <a:solidFill>
                  <a:srgbClr val="909090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rgbClr val="909090"/>
              </a:buClr>
              <a:buSzPts val="1200"/>
              <a:buFont typeface="Aleo Light"/>
              <a:buNone/>
              <a:defRPr>
                <a:solidFill>
                  <a:srgbClr val="909090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rgbClr val="909090"/>
              </a:buClr>
              <a:buSzPts val="1800"/>
              <a:buNone/>
              <a:defRPr>
                <a:solidFill>
                  <a:srgbClr val="909090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rgbClr val="909090"/>
              </a:buClr>
              <a:buSzPts val="1800"/>
              <a:buNone/>
              <a:defRPr>
                <a:solidFill>
                  <a:srgbClr val="909090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rgbClr val="909090"/>
              </a:buClr>
              <a:buSzPts val="1800"/>
              <a:buNone/>
              <a:defRPr>
                <a:solidFill>
                  <a:srgbClr val="909090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rgbClr val="909090"/>
              </a:buClr>
              <a:buSzPts val="1800"/>
              <a:buNone/>
              <a:defRPr>
                <a:solidFill>
                  <a:srgbClr val="909090"/>
                </a:solidFill>
              </a:defRPr>
            </a:lvl9pPr>
          </a:lstStyle>
          <a:p>
            <a:endParaRPr/>
          </a:p>
        </p:txBody>
      </p:sp>
      <p:sp>
        <p:nvSpPr>
          <p:cNvPr id="2209" name="Google Shape;2209;p40"/>
          <p:cNvSpPr/>
          <p:nvPr/>
        </p:nvSpPr>
        <p:spPr>
          <a:xfrm>
            <a:off x="2270711" y="915566"/>
            <a:ext cx="6766200" cy="72000"/>
          </a:xfrm>
          <a:prstGeom prst="rect">
            <a:avLst/>
          </a:prstGeom>
          <a:blipFill rotWithShape="1">
            <a:blip r:embed="rId2">
              <a:alphaModFix/>
            </a:blip>
            <a:tile tx="0" ty="0" sx="50002" sy="50002" flip="none" algn="tl"/>
          </a:blip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Aleo Light"/>
              <a:ea typeface="Aleo Light"/>
              <a:cs typeface="Aleo Light"/>
              <a:sym typeface="Aleo Light"/>
            </a:endParaRPr>
          </a:p>
        </p:txBody>
      </p:sp>
      <p:sp>
        <p:nvSpPr>
          <p:cNvPr id="2210" name="Google Shape;2210;p40"/>
          <p:cNvSpPr/>
          <p:nvPr/>
        </p:nvSpPr>
        <p:spPr>
          <a:xfrm rot="-3599871">
            <a:off x="6253332" y="1763448"/>
            <a:ext cx="9181801" cy="7018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accent1"/>
              </a:solidFill>
              <a:latin typeface="Aleo Light"/>
              <a:ea typeface="Aleo Light"/>
              <a:cs typeface="Aleo Light"/>
              <a:sym typeface="Aleo Light"/>
            </a:endParaRPr>
          </a:p>
        </p:txBody>
      </p:sp>
      <p:sp>
        <p:nvSpPr>
          <p:cNvPr id="2211" name="Google Shape;2211;p40"/>
          <p:cNvSpPr/>
          <p:nvPr/>
        </p:nvSpPr>
        <p:spPr>
          <a:xfrm rot="-3599902">
            <a:off x="5900498" y="1520425"/>
            <a:ext cx="9192145" cy="10806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accent1"/>
              </a:solidFill>
              <a:latin typeface="Aleo Light"/>
              <a:ea typeface="Aleo Light"/>
              <a:cs typeface="Aleo Light"/>
              <a:sym typeface="Aleo Light"/>
            </a:endParaRPr>
          </a:p>
        </p:txBody>
      </p:sp>
      <p:sp>
        <p:nvSpPr>
          <p:cNvPr id="2212" name="Google Shape;2212;p40"/>
          <p:cNvSpPr/>
          <p:nvPr/>
        </p:nvSpPr>
        <p:spPr>
          <a:xfrm rot="-3599906">
            <a:off x="4897763" y="2618046"/>
            <a:ext cx="9169968" cy="30858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accent1"/>
              </a:solidFill>
              <a:latin typeface="Aleo Light"/>
              <a:ea typeface="Aleo Light"/>
              <a:cs typeface="Aleo Light"/>
              <a:sym typeface="Aleo Light"/>
            </a:endParaRPr>
          </a:p>
        </p:txBody>
      </p:sp>
      <p:sp>
        <p:nvSpPr>
          <p:cNvPr id="2213" name="Google Shape;2213;p40"/>
          <p:cNvSpPr txBox="1">
            <a:spLocks noGrp="1"/>
          </p:cNvSpPr>
          <p:nvPr>
            <p:ph type="ftr" idx="11"/>
          </p:nvPr>
        </p:nvSpPr>
        <p:spPr>
          <a:xfrm rot="-3599844">
            <a:off x="7459666" y="3671671"/>
            <a:ext cx="2895372" cy="273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650" tIns="40825" rIns="81650" bIns="408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2F2F2"/>
                </a:solidFill>
                <a:latin typeface="Aleo"/>
                <a:ea typeface="Aleo"/>
                <a:cs typeface="Aleo"/>
                <a:sym typeface="Aleo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2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22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2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22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2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22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22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22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22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2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2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20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20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20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20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20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20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20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5"/>
          <p:cNvSpPr txBox="1">
            <a:spLocks noGrp="1"/>
          </p:cNvSpPr>
          <p:nvPr>
            <p:ph type="subTitle" idx="1"/>
          </p:nvPr>
        </p:nvSpPr>
        <p:spPr>
          <a:xfrm>
            <a:off x="1944337" y="3168343"/>
            <a:ext cx="1532400" cy="479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214" name="Google Shape;214;p5"/>
          <p:cNvSpPr txBox="1">
            <a:spLocks noGrp="1"/>
          </p:cNvSpPr>
          <p:nvPr>
            <p:ph type="subTitle" idx="2"/>
          </p:nvPr>
        </p:nvSpPr>
        <p:spPr>
          <a:xfrm>
            <a:off x="1381688" y="3559333"/>
            <a:ext cx="2657700" cy="10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5" name="Google Shape;215;p5"/>
          <p:cNvSpPr txBox="1">
            <a:spLocks noGrp="1"/>
          </p:cNvSpPr>
          <p:nvPr>
            <p:ph type="subTitle" idx="3"/>
          </p:nvPr>
        </p:nvSpPr>
        <p:spPr>
          <a:xfrm flipH="1">
            <a:off x="5667265" y="3168343"/>
            <a:ext cx="1532400" cy="479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216" name="Google Shape;216;p5"/>
          <p:cNvSpPr txBox="1">
            <a:spLocks noGrp="1"/>
          </p:cNvSpPr>
          <p:nvPr>
            <p:ph type="subTitle" idx="4"/>
          </p:nvPr>
        </p:nvSpPr>
        <p:spPr>
          <a:xfrm flipH="1">
            <a:off x="5104613" y="3559333"/>
            <a:ext cx="2657700" cy="10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217" name="Google Shape;217;p5"/>
          <p:cNvPicPr preferRelativeResize="0"/>
          <p:nvPr/>
        </p:nvPicPr>
        <p:blipFill>
          <a:blip r:embed="rId2">
            <a:alphaModFix amt="47000"/>
          </a:blip>
          <a:stretch>
            <a:fillRect/>
          </a:stretch>
        </p:blipFill>
        <p:spPr>
          <a:xfrm rot="4139108">
            <a:off x="-1716814" y="3950736"/>
            <a:ext cx="2989903" cy="24682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8" name="Google Shape;218;p5"/>
          <p:cNvGrpSpPr/>
          <p:nvPr/>
        </p:nvGrpSpPr>
        <p:grpSpPr>
          <a:xfrm rot="-987768">
            <a:off x="-414533" y="3230134"/>
            <a:ext cx="1344359" cy="1995308"/>
            <a:chOff x="272875" y="1527563"/>
            <a:chExt cx="255950" cy="455000"/>
          </a:xfrm>
        </p:grpSpPr>
        <p:sp>
          <p:nvSpPr>
            <p:cNvPr id="219" name="Google Shape;219;p5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5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5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5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5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5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5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5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5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5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5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5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5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5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5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5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5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5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5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5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5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5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5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5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5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5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5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5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5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5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5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5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5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5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5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54" name="Google Shape;254;p5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1197527" flipH="1">
            <a:off x="8254668" y="3888189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5"/>
          <p:cNvPicPr preferRelativeResize="0"/>
          <p:nvPr/>
        </p:nvPicPr>
        <p:blipFill>
          <a:blip r:embed="rId4">
            <a:alphaModFix amt="58000"/>
          </a:blip>
          <a:stretch>
            <a:fillRect/>
          </a:stretch>
        </p:blipFill>
        <p:spPr>
          <a:xfrm rot="-9314708">
            <a:off x="-1515506" y="-1274402"/>
            <a:ext cx="1787180" cy="4287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5"/>
          <p:cNvPicPr preferRelativeResize="0"/>
          <p:nvPr/>
        </p:nvPicPr>
        <p:blipFill>
          <a:blip r:embed="rId5">
            <a:alphaModFix amt="76000"/>
          </a:blip>
          <a:stretch>
            <a:fillRect/>
          </a:stretch>
        </p:blipFill>
        <p:spPr>
          <a:xfrm rot="394092">
            <a:off x="2157624" y="-1359156"/>
            <a:ext cx="5296602" cy="19724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5"/>
          <p:cNvPicPr preferRelativeResize="0"/>
          <p:nvPr/>
        </p:nvPicPr>
        <p:blipFill>
          <a:blip r:embed="rId6">
            <a:alphaModFix amt="62000"/>
          </a:blip>
          <a:stretch>
            <a:fillRect/>
          </a:stretch>
        </p:blipFill>
        <p:spPr>
          <a:xfrm rot="6551349" flipH="1">
            <a:off x="7493893" y="-756657"/>
            <a:ext cx="2894870" cy="259332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8" name="Google Shape;258;p5"/>
          <p:cNvGrpSpPr/>
          <p:nvPr/>
        </p:nvGrpSpPr>
        <p:grpSpPr>
          <a:xfrm rot="8100046">
            <a:off x="8172668" y="-457651"/>
            <a:ext cx="1344367" cy="1995327"/>
            <a:chOff x="272875" y="1527563"/>
            <a:chExt cx="255950" cy="455000"/>
          </a:xfrm>
        </p:grpSpPr>
        <p:sp>
          <p:nvSpPr>
            <p:cNvPr id="259" name="Google Shape;259;p5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5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5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5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5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5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5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5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5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5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5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5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5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5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5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5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5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5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5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5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5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5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5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5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5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5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5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5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5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5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5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5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5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5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5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4" name="Google Shape;294;p5"/>
          <p:cNvSpPr txBox="1">
            <a:spLocks noGrp="1"/>
          </p:cNvSpPr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295" name="Google Shape;295;p5"/>
          <p:cNvSpPr/>
          <p:nvPr/>
        </p:nvSpPr>
        <p:spPr>
          <a:xfrm rot="-6477098" flipH="1">
            <a:off x="-3963735" y="-3524095"/>
            <a:ext cx="4623929" cy="7256942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5"/>
          <p:cNvSpPr/>
          <p:nvPr/>
        </p:nvSpPr>
        <p:spPr>
          <a:xfrm rot="-7689947">
            <a:off x="8072325" y="4598041"/>
            <a:ext cx="2264989" cy="2165745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 Column - Horizontal">
  <p:cSld name="1 Column - Horizontal">
    <p:spTree>
      <p:nvGrpSpPr>
        <p:cNvPr id="1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5" name="Google Shape;2215;p41"/>
          <p:cNvSpPr txBox="1">
            <a:spLocks noGrp="1"/>
          </p:cNvSpPr>
          <p:nvPr>
            <p:ph type="title"/>
          </p:nvPr>
        </p:nvSpPr>
        <p:spPr>
          <a:xfrm>
            <a:off x="2195531" y="205979"/>
            <a:ext cx="6841500" cy="49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650" tIns="40825" rIns="81650" bIns="408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216" name="Google Shape;2216;p41"/>
          <p:cNvSpPr/>
          <p:nvPr/>
        </p:nvSpPr>
        <p:spPr>
          <a:xfrm rot="-3599902">
            <a:off x="-649121" y="-3272931"/>
            <a:ext cx="9192145" cy="23413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lt1"/>
              </a:solidFill>
              <a:latin typeface="Aleo Light"/>
              <a:ea typeface="Aleo Light"/>
              <a:cs typeface="Aleo Light"/>
              <a:sym typeface="Aleo Light"/>
            </a:endParaRPr>
          </a:p>
        </p:txBody>
      </p:sp>
      <p:sp>
        <p:nvSpPr>
          <p:cNvPr id="2217" name="Google Shape;2217;p41"/>
          <p:cNvSpPr/>
          <p:nvPr/>
        </p:nvSpPr>
        <p:spPr>
          <a:xfrm rot="-3599871">
            <a:off x="-1394170" y="-3334517"/>
            <a:ext cx="9181801" cy="7018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accent1"/>
              </a:solidFill>
              <a:latin typeface="Aleo Light"/>
              <a:ea typeface="Aleo Light"/>
              <a:cs typeface="Aleo Light"/>
              <a:sym typeface="Aleo Light"/>
            </a:endParaRPr>
          </a:p>
        </p:txBody>
      </p:sp>
      <p:sp>
        <p:nvSpPr>
          <p:cNvPr id="2218" name="Google Shape;2218;p41"/>
          <p:cNvSpPr/>
          <p:nvPr/>
        </p:nvSpPr>
        <p:spPr>
          <a:xfrm rot="-3599902">
            <a:off x="-1639906" y="-3592143"/>
            <a:ext cx="9192145" cy="10806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accent1"/>
              </a:solidFill>
              <a:latin typeface="Aleo Light"/>
              <a:ea typeface="Aleo Light"/>
              <a:cs typeface="Aleo Light"/>
              <a:sym typeface="Aleo Light"/>
            </a:endParaRPr>
          </a:p>
        </p:txBody>
      </p:sp>
      <p:sp>
        <p:nvSpPr>
          <p:cNvPr id="2219" name="Google Shape;2219;p41"/>
          <p:cNvSpPr/>
          <p:nvPr/>
        </p:nvSpPr>
        <p:spPr>
          <a:xfrm rot="-3599906">
            <a:off x="-2663739" y="-2499525"/>
            <a:ext cx="9169968" cy="30858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accent1"/>
              </a:solidFill>
              <a:latin typeface="Aleo Light"/>
              <a:ea typeface="Aleo Light"/>
              <a:cs typeface="Aleo Light"/>
              <a:sym typeface="Aleo Light"/>
            </a:endParaRPr>
          </a:p>
        </p:txBody>
      </p:sp>
      <p:sp>
        <p:nvSpPr>
          <p:cNvPr id="2220" name="Google Shape;2220;p41"/>
          <p:cNvSpPr txBox="1">
            <a:spLocks noGrp="1"/>
          </p:cNvSpPr>
          <p:nvPr>
            <p:ph type="sldNum" idx="12"/>
          </p:nvPr>
        </p:nvSpPr>
        <p:spPr>
          <a:xfrm rot="-3600061">
            <a:off x="671959" y="301249"/>
            <a:ext cx="1518647" cy="273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650" tIns="40825" rIns="81650" bIns="40825" anchor="ctr" anchorCtr="0">
            <a:noAutofit/>
          </a:bodyPr>
          <a:lstStyle>
            <a:lvl1pPr marL="0" lvl="0" indent="0" algn="l" rtl="0">
              <a:spcBef>
                <a:spcPts val="0"/>
              </a:spcBef>
              <a:buNone/>
              <a:defRPr sz="2000" b="0" i="0" u="none" strike="noStrike" cap="none">
                <a:solidFill>
                  <a:srgbClr val="D8D8D8"/>
                </a:solidFill>
                <a:latin typeface="Aleo Light"/>
                <a:ea typeface="Aleo Light"/>
                <a:cs typeface="Aleo Light"/>
                <a:sym typeface="Aleo Light"/>
              </a:defRPr>
            </a:lvl1pPr>
            <a:lvl2pPr marL="0" lvl="1" indent="0" algn="l" rtl="0">
              <a:spcBef>
                <a:spcPts val="0"/>
              </a:spcBef>
              <a:buNone/>
              <a:defRPr sz="2000" b="0" i="0" u="none" strike="noStrike" cap="none">
                <a:solidFill>
                  <a:srgbClr val="D8D8D8"/>
                </a:solidFill>
                <a:latin typeface="Aleo Light"/>
                <a:ea typeface="Aleo Light"/>
                <a:cs typeface="Aleo Light"/>
                <a:sym typeface="Aleo Light"/>
              </a:defRPr>
            </a:lvl2pPr>
            <a:lvl3pPr marL="0" lvl="2" indent="0" algn="l" rtl="0">
              <a:spcBef>
                <a:spcPts val="0"/>
              </a:spcBef>
              <a:buNone/>
              <a:defRPr sz="2000" b="0" i="0" u="none" strike="noStrike" cap="none">
                <a:solidFill>
                  <a:srgbClr val="D8D8D8"/>
                </a:solidFill>
                <a:latin typeface="Aleo Light"/>
                <a:ea typeface="Aleo Light"/>
                <a:cs typeface="Aleo Light"/>
                <a:sym typeface="Aleo Light"/>
              </a:defRPr>
            </a:lvl3pPr>
            <a:lvl4pPr marL="0" lvl="3" indent="0" algn="l" rtl="0">
              <a:spcBef>
                <a:spcPts val="0"/>
              </a:spcBef>
              <a:buNone/>
              <a:defRPr sz="2000" b="0" i="0" u="none" strike="noStrike" cap="none">
                <a:solidFill>
                  <a:srgbClr val="D8D8D8"/>
                </a:solidFill>
                <a:latin typeface="Aleo Light"/>
                <a:ea typeface="Aleo Light"/>
                <a:cs typeface="Aleo Light"/>
                <a:sym typeface="Aleo Light"/>
              </a:defRPr>
            </a:lvl4pPr>
            <a:lvl5pPr marL="0" lvl="4" indent="0" algn="l" rtl="0">
              <a:spcBef>
                <a:spcPts val="0"/>
              </a:spcBef>
              <a:buNone/>
              <a:defRPr sz="2000" b="0" i="0" u="none" strike="noStrike" cap="none">
                <a:solidFill>
                  <a:srgbClr val="D8D8D8"/>
                </a:solidFill>
                <a:latin typeface="Aleo Light"/>
                <a:ea typeface="Aleo Light"/>
                <a:cs typeface="Aleo Light"/>
                <a:sym typeface="Aleo Light"/>
              </a:defRPr>
            </a:lvl5pPr>
            <a:lvl6pPr marL="0" lvl="5" indent="0" algn="l" rtl="0">
              <a:spcBef>
                <a:spcPts val="0"/>
              </a:spcBef>
              <a:buNone/>
              <a:defRPr sz="2000" b="0" i="0" u="none" strike="noStrike" cap="none">
                <a:solidFill>
                  <a:srgbClr val="D8D8D8"/>
                </a:solidFill>
                <a:latin typeface="Aleo Light"/>
                <a:ea typeface="Aleo Light"/>
                <a:cs typeface="Aleo Light"/>
                <a:sym typeface="Aleo Light"/>
              </a:defRPr>
            </a:lvl6pPr>
            <a:lvl7pPr marL="0" lvl="6" indent="0" algn="l" rtl="0">
              <a:spcBef>
                <a:spcPts val="0"/>
              </a:spcBef>
              <a:buNone/>
              <a:defRPr sz="2000" b="0" i="0" u="none" strike="noStrike" cap="none">
                <a:solidFill>
                  <a:srgbClr val="D8D8D8"/>
                </a:solidFill>
                <a:latin typeface="Aleo Light"/>
                <a:ea typeface="Aleo Light"/>
                <a:cs typeface="Aleo Light"/>
                <a:sym typeface="Aleo Light"/>
              </a:defRPr>
            </a:lvl7pPr>
            <a:lvl8pPr marL="0" lvl="7" indent="0" algn="l" rtl="0">
              <a:spcBef>
                <a:spcPts val="0"/>
              </a:spcBef>
              <a:buNone/>
              <a:defRPr sz="2000" b="0" i="0" u="none" strike="noStrike" cap="none">
                <a:solidFill>
                  <a:srgbClr val="D8D8D8"/>
                </a:solidFill>
                <a:latin typeface="Aleo Light"/>
                <a:ea typeface="Aleo Light"/>
                <a:cs typeface="Aleo Light"/>
                <a:sym typeface="Aleo Light"/>
              </a:defRPr>
            </a:lvl8pPr>
            <a:lvl9pPr marL="0" lvl="8" indent="0" algn="l" rtl="0">
              <a:spcBef>
                <a:spcPts val="0"/>
              </a:spcBef>
              <a:buNone/>
              <a:defRPr sz="2000" b="0" i="0" u="none" strike="noStrike" cap="none">
                <a:solidFill>
                  <a:srgbClr val="D8D8D8"/>
                </a:solidFill>
                <a:latin typeface="Aleo Light"/>
                <a:ea typeface="Aleo Light"/>
                <a:cs typeface="Aleo Light"/>
                <a:sym typeface="Aleo Ligh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SLIDE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21" name="Google Shape;2221;p41"/>
          <p:cNvSpPr txBox="1">
            <a:spLocks noGrp="1"/>
          </p:cNvSpPr>
          <p:nvPr>
            <p:ph type="subTitle" idx="1"/>
          </p:nvPr>
        </p:nvSpPr>
        <p:spPr>
          <a:xfrm>
            <a:off x="2195531" y="612561"/>
            <a:ext cx="6841500" cy="2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650" tIns="40825" rIns="81650" bIns="40825" anchor="t" anchorCtr="0">
            <a:noAutofit/>
          </a:bodyPr>
          <a:lstStyle>
            <a:lvl1pPr lvl="0" algn="l" rtl="0">
              <a:lnSpc>
                <a:spcPct val="107142"/>
              </a:lnSpc>
              <a:spcBef>
                <a:spcPts val="300"/>
              </a:spcBef>
              <a:spcAft>
                <a:spcPts val="0"/>
              </a:spcAft>
              <a:buClr>
                <a:srgbClr val="909090"/>
              </a:buClr>
              <a:buSzPts val="1400"/>
              <a:buFont typeface="Aleo"/>
              <a:buNone/>
              <a:defRPr sz="1400" i="0">
                <a:solidFill>
                  <a:srgbClr val="909090"/>
                </a:solidFill>
                <a:latin typeface="Aleo"/>
                <a:ea typeface="Aleo"/>
                <a:cs typeface="Aleo"/>
                <a:sym typeface="Aleo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Clr>
                <a:srgbClr val="909090"/>
              </a:buClr>
              <a:buSzPts val="1200"/>
              <a:buFont typeface="Aleo Light"/>
              <a:buNone/>
              <a:defRPr>
                <a:solidFill>
                  <a:srgbClr val="909090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rgbClr val="909090"/>
              </a:buClr>
              <a:buSzPts val="1200"/>
              <a:buFont typeface="Aleo Light"/>
              <a:buNone/>
              <a:defRPr>
                <a:solidFill>
                  <a:srgbClr val="909090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rgbClr val="909090"/>
              </a:buClr>
              <a:buSzPts val="1200"/>
              <a:buFont typeface="Aleo Light"/>
              <a:buNone/>
              <a:defRPr>
                <a:solidFill>
                  <a:srgbClr val="909090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rgbClr val="909090"/>
              </a:buClr>
              <a:buSzPts val="1200"/>
              <a:buFont typeface="Aleo Light"/>
              <a:buNone/>
              <a:defRPr>
                <a:solidFill>
                  <a:srgbClr val="909090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rgbClr val="909090"/>
              </a:buClr>
              <a:buSzPts val="1800"/>
              <a:buNone/>
              <a:defRPr>
                <a:solidFill>
                  <a:srgbClr val="909090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rgbClr val="909090"/>
              </a:buClr>
              <a:buSzPts val="1800"/>
              <a:buNone/>
              <a:defRPr>
                <a:solidFill>
                  <a:srgbClr val="909090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rgbClr val="909090"/>
              </a:buClr>
              <a:buSzPts val="1800"/>
              <a:buNone/>
              <a:defRPr>
                <a:solidFill>
                  <a:srgbClr val="909090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rgbClr val="909090"/>
              </a:buClr>
              <a:buSzPts val="1800"/>
              <a:buNone/>
              <a:defRPr>
                <a:solidFill>
                  <a:srgbClr val="909090"/>
                </a:solidFill>
              </a:defRPr>
            </a:lvl9pPr>
          </a:lstStyle>
          <a:p>
            <a:endParaRPr/>
          </a:p>
        </p:txBody>
      </p:sp>
      <p:sp>
        <p:nvSpPr>
          <p:cNvPr id="2222" name="Google Shape;2222;p41"/>
          <p:cNvSpPr/>
          <p:nvPr/>
        </p:nvSpPr>
        <p:spPr>
          <a:xfrm>
            <a:off x="2270711" y="915566"/>
            <a:ext cx="6766200" cy="72000"/>
          </a:xfrm>
          <a:prstGeom prst="rect">
            <a:avLst/>
          </a:prstGeom>
          <a:blipFill rotWithShape="1">
            <a:blip r:embed="rId2">
              <a:alphaModFix/>
            </a:blip>
            <a:tile tx="0" ty="0" sx="50002" sy="50002" flip="none" algn="tl"/>
          </a:blip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lt1"/>
              </a:solidFill>
              <a:latin typeface="Aleo Light"/>
              <a:ea typeface="Aleo Light"/>
              <a:cs typeface="Aleo Light"/>
              <a:sym typeface="Aleo Light"/>
            </a:endParaRPr>
          </a:p>
        </p:txBody>
      </p:sp>
      <p:sp>
        <p:nvSpPr>
          <p:cNvPr id="2223" name="Google Shape;2223;p41"/>
          <p:cNvSpPr/>
          <p:nvPr/>
        </p:nvSpPr>
        <p:spPr>
          <a:xfrm rot="-3599871">
            <a:off x="6253332" y="1763448"/>
            <a:ext cx="9181801" cy="7018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accent1"/>
              </a:solidFill>
              <a:latin typeface="Aleo Light"/>
              <a:ea typeface="Aleo Light"/>
              <a:cs typeface="Aleo Light"/>
              <a:sym typeface="Aleo Light"/>
            </a:endParaRPr>
          </a:p>
        </p:txBody>
      </p:sp>
      <p:sp>
        <p:nvSpPr>
          <p:cNvPr id="2224" name="Google Shape;2224;p41"/>
          <p:cNvSpPr/>
          <p:nvPr/>
        </p:nvSpPr>
        <p:spPr>
          <a:xfrm rot="-3599902">
            <a:off x="5900498" y="1520425"/>
            <a:ext cx="9192145" cy="10806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accent1"/>
              </a:solidFill>
              <a:latin typeface="Aleo Light"/>
              <a:ea typeface="Aleo Light"/>
              <a:cs typeface="Aleo Light"/>
              <a:sym typeface="Aleo Light"/>
            </a:endParaRPr>
          </a:p>
        </p:txBody>
      </p:sp>
      <p:sp>
        <p:nvSpPr>
          <p:cNvPr id="2225" name="Google Shape;2225;p41"/>
          <p:cNvSpPr/>
          <p:nvPr/>
        </p:nvSpPr>
        <p:spPr>
          <a:xfrm rot="-3599906">
            <a:off x="4897763" y="2618046"/>
            <a:ext cx="9169968" cy="30858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accent1"/>
              </a:solidFill>
              <a:latin typeface="Aleo Light"/>
              <a:ea typeface="Aleo Light"/>
              <a:cs typeface="Aleo Light"/>
              <a:sym typeface="Aleo Light"/>
            </a:endParaRPr>
          </a:p>
        </p:txBody>
      </p:sp>
      <p:sp>
        <p:nvSpPr>
          <p:cNvPr id="2226" name="Google Shape;2226;p41"/>
          <p:cNvSpPr txBox="1">
            <a:spLocks noGrp="1"/>
          </p:cNvSpPr>
          <p:nvPr>
            <p:ph type="ftr" idx="11"/>
          </p:nvPr>
        </p:nvSpPr>
        <p:spPr>
          <a:xfrm rot="-3599844">
            <a:off x="7459666" y="3671671"/>
            <a:ext cx="2895372" cy="273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650" tIns="40825" rIns="81650" bIns="408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2F2F2"/>
                </a:solidFill>
                <a:latin typeface="Aleo"/>
                <a:ea typeface="Aleo"/>
                <a:cs typeface="Aleo"/>
                <a:sym typeface="Aleo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27" name="Google Shape;2227;p41"/>
          <p:cNvSpPr txBox="1">
            <a:spLocks noGrp="1"/>
          </p:cNvSpPr>
          <p:nvPr>
            <p:ph type="body" idx="2"/>
          </p:nvPr>
        </p:nvSpPr>
        <p:spPr>
          <a:xfrm>
            <a:off x="503195" y="1815666"/>
            <a:ext cx="82143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650" tIns="40825" rIns="81650" bIns="40825" anchor="ctr" anchorCtr="0">
            <a:noAutofit/>
          </a:bodyPr>
          <a:lstStyle>
            <a:lvl1pPr marL="457200" lvl="0" indent="-368300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leo"/>
              <a:buChar char="●"/>
              <a:defRPr sz="2200">
                <a:latin typeface="Aleo"/>
                <a:ea typeface="Aleo"/>
                <a:cs typeface="Aleo"/>
                <a:sym typeface="Aleo"/>
              </a:defRPr>
            </a:lvl1pPr>
            <a:lvl2pPr marL="914400" lvl="1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/>
            </a:lvl2pPr>
            <a:lvl3pPr marL="1371600" lvl="2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/>
            </a:lvl3pPr>
            <a:lvl4pPr marL="1828800" lvl="3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/>
            </a:lvl4pPr>
            <a:lvl5pPr marL="2286000" lvl="4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/>
            </a:lvl5pPr>
            <a:lvl6pPr marL="2743200" lvl="5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/>
            </a:lvl6pPr>
            <a:lvl7pPr marL="3200400" lvl="6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/>
            </a:lvl7pPr>
            <a:lvl8pPr marL="3657600" lvl="7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/>
            </a:lvl8pPr>
            <a:lvl9pPr marL="4114800" lvl="8" indent="-285750" algn="l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/>
            </a:lvl9pPr>
          </a:lstStyle>
          <a:p>
            <a:endParaRPr/>
          </a:p>
        </p:txBody>
      </p:sp>
      <p:sp>
        <p:nvSpPr>
          <p:cNvPr id="2228" name="Google Shape;2228;p41"/>
          <p:cNvSpPr txBox="1">
            <a:spLocks noGrp="1"/>
          </p:cNvSpPr>
          <p:nvPr>
            <p:ph type="body" idx="3"/>
          </p:nvPr>
        </p:nvSpPr>
        <p:spPr>
          <a:xfrm>
            <a:off x="507877" y="2332494"/>
            <a:ext cx="8209500" cy="13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650" tIns="40825" rIns="81650" bIns="40825" anchor="t" anchorCtr="0">
            <a:noAutofit/>
          </a:bodyPr>
          <a:lstStyle>
            <a:lvl1pPr marL="457200" lvl="0" indent="-330200" algn="ctr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leo Light"/>
              <a:buChar char="●"/>
              <a:defRPr/>
            </a:lvl1pPr>
            <a:lvl2pPr marL="914400" lvl="1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/>
            </a:lvl2pPr>
            <a:lvl3pPr marL="1371600" lvl="2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/>
            </a:lvl3pPr>
            <a:lvl4pPr marL="1828800" lvl="3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/>
            </a:lvl4pPr>
            <a:lvl5pPr marL="2286000" lvl="4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/>
            </a:lvl5pPr>
            <a:lvl6pPr marL="2743200" lvl="5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/>
            </a:lvl6pPr>
            <a:lvl7pPr marL="3200400" lvl="6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/>
            </a:lvl7pPr>
            <a:lvl8pPr marL="3657600" lvl="7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/>
            </a:lvl8pPr>
            <a:lvl9pPr marL="4114800" lvl="8" indent="-285750" algn="l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2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22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2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22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2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22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22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22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22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2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2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2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2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2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2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2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22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22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2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2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2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2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2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2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2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2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222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22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22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22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22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22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222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222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222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222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lumns">
  <p:cSld name="3 Columns">
    <p:spTree>
      <p:nvGrpSpPr>
        <p:cNvPr id="1" name="Shape 2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0" name="Google Shape;2230;p42"/>
          <p:cNvSpPr txBox="1">
            <a:spLocks noGrp="1"/>
          </p:cNvSpPr>
          <p:nvPr>
            <p:ph type="title"/>
          </p:nvPr>
        </p:nvSpPr>
        <p:spPr>
          <a:xfrm>
            <a:off x="2195531" y="205979"/>
            <a:ext cx="6841500" cy="49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650" tIns="40825" rIns="81650" bIns="408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231" name="Google Shape;2231;p42"/>
          <p:cNvSpPr/>
          <p:nvPr/>
        </p:nvSpPr>
        <p:spPr>
          <a:xfrm rot="-3599902">
            <a:off x="-649121" y="-3272931"/>
            <a:ext cx="9192145" cy="23413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Aleo Light"/>
              <a:ea typeface="Aleo Light"/>
              <a:cs typeface="Aleo Light"/>
              <a:sym typeface="Aleo Light"/>
            </a:endParaRPr>
          </a:p>
        </p:txBody>
      </p:sp>
      <p:sp>
        <p:nvSpPr>
          <p:cNvPr id="2232" name="Google Shape;2232;p42"/>
          <p:cNvSpPr/>
          <p:nvPr/>
        </p:nvSpPr>
        <p:spPr>
          <a:xfrm rot="-3599871">
            <a:off x="-1394170" y="-3334517"/>
            <a:ext cx="9181801" cy="7018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accent1"/>
              </a:solidFill>
              <a:latin typeface="Aleo Light"/>
              <a:ea typeface="Aleo Light"/>
              <a:cs typeface="Aleo Light"/>
              <a:sym typeface="Aleo Light"/>
            </a:endParaRPr>
          </a:p>
        </p:txBody>
      </p:sp>
      <p:sp>
        <p:nvSpPr>
          <p:cNvPr id="2233" name="Google Shape;2233;p42"/>
          <p:cNvSpPr/>
          <p:nvPr/>
        </p:nvSpPr>
        <p:spPr>
          <a:xfrm rot="-3599902">
            <a:off x="-1639906" y="-3592143"/>
            <a:ext cx="9192145" cy="10806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accent1"/>
              </a:solidFill>
              <a:latin typeface="Aleo Light"/>
              <a:ea typeface="Aleo Light"/>
              <a:cs typeface="Aleo Light"/>
              <a:sym typeface="Aleo Light"/>
            </a:endParaRPr>
          </a:p>
        </p:txBody>
      </p:sp>
      <p:sp>
        <p:nvSpPr>
          <p:cNvPr id="2234" name="Google Shape;2234;p42"/>
          <p:cNvSpPr/>
          <p:nvPr/>
        </p:nvSpPr>
        <p:spPr>
          <a:xfrm rot="-3599906">
            <a:off x="-2663739" y="-2499525"/>
            <a:ext cx="9169968" cy="30858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accent1"/>
              </a:solidFill>
              <a:latin typeface="Aleo Light"/>
              <a:ea typeface="Aleo Light"/>
              <a:cs typeface="Aleo Light"/>
              <a:sym typeface="Aleo Light"/>
            </a:endParaRPr>
          </a:p>
        </p:txBody>
      </p:sp>
      <p:sp>
        <p:nvSpPr>
          <p:cNvPr id="2235" name="Google Shape;2235;p42"/>
          <p:cNvSpPr txBox="1">
            <a:spLocks noGrp="1"/>
          </p:cNvSpPr>
          <p:nvPr>
            <p:ph type="sldNum" idx="12"/>
          </p:nvPr>
        </p:nvSpPr>
        <p:spPr>
          <a:xfrm rot="-3600061">
            <a:off x="671959" y="301249"/>
            <a:ext cx="1518647" cy="273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650" tIns="40825" rIns="81650" bIns="40825" anchor="ctr" anchorCtr="0">
            <a:noAutofit/>
          </a:bodyPr>
          <a:lstStyle>
            <a:lvl1pPr marL="0" lvl="0" indent="0" algn="l" rtl="0">
              <a:spcBef>
                <a:spcPts val="0"/>
              </a:spcBef>
              <a:buNone/>
              <a:defRPr sz="2000">
                <a:solidFill>
                  <a:srgbClr val="D8D8D8"/>
                </a:solidFill>
                <a:latin typeface="Aleo Light"/>
                <a:ea typeface="Aleo Light"/>
                <a:cs typeface="Aleo Light"/>
                <a:sym typeface="Aleo Light"/>
              </a:defRPr>
            </a:lvl1pPr>
            <a:lvl2pPr marL="0" lvl="1" indent="0" algn="l" rtl="0">
              <a:spcBef>
                <a:spcPts val="0"/>
              </a:spcBef>
              <a:buNone/>
              <a:defRPr sz="2000">
                <a:solidFill>
                  <a:srgbClr val="D8D8D8"/>
                </a:solidFill>
                <a:latin typeface="Aleo Light"/>
                <a:ea typeface="Aleo Light"/>
                <a:cs typeface="Aleo Light"/>
                <a:sym typeface="Aleo Light"/>
              </a:defRPr>
            </a:lvl2pPr>
            <a:lvl3pPr marL="0" lvl="2" indent="0" algn="l" rtl="0">
              <a:spcBef>
                <a:spcPts val="0"/>
              </a:spcBef>
              <a:buNone/>
              <a:defRPr sz="2000">
                <a:solidFill>
                  <a:srgbClr val="D8D8D8"/>
                </a:solidFill>
                <a:latin typeface="Aleo Light"/>
                <a:ea typeface="Aleo Light"/>
                <a:cs typeface="Aleo Light"/>
                <a:sym typeface="Aleo Light"/>
              </a:defRPr>
            </a:lvl3pPr>
            <a:lvl4pPr marL="0" lvl="3" indent="0" algn="l" rtl="0">
              <a:spcBef>
                <a:spcPts val="0"/>
              </a:spcBef>
              <a:buNone/>
              <a:defRPr sz="2000">
                <a:solidFill>
                  <a:srgbClr val="D8D8D8"/>
                </a:solidFill>
                <a:latin typeface="Aleo Light"/>
                <a:ea typeface="Aleo Light"/>
                <a:cs typeface="Aleo Light"/>
                <a:sym typeface="Aleo Light"/>
              </a:defRPr>
            </a:lvl4pPr>
            <a:lvl5pPr marL="0" lvl="4" indent="0" algn="l" rtl="0">
              <a:spcBef>
                <a:spcPts val="0"/>
              </a:spcBef>
              <a:buNone/>
              <a:defRPr sz="2000">
                <a:solidFill>
                  <a:srgbClr val="D8D8D8"/>
                </a:solidFill>
                <a:latin typeface="Aleo Light"/>
                <a:ea typeface="Aleo Light"/>
                <a:cs typeface="Aleo Light"/>
                <a:sym typeface="Aleo Light"/>
              </a:defRPr>
            </a:lvl5pPr>
            <a:lvl6pPr marL="0" lvl="5" indent="0" algn="l" rtl="0">
              <a:spcBef>
                <a:spcPts val="0"/>
              </a:spcBef>
              <a:buNone/>
              <a:defRPr sz="2000">
                <a:solidFill>
                  <a:srgbClr val="D8D8D8"/>
                </a:solidFill>
                <a:latin typeface="Aleo Light"/>
                <a:ea typeface="Aleo Light"/>
                <a:cs typeface="Aleo Light"/>
                <a:sym typeface="Aleo Light"/>
              </a:defRPr>
            </a:lvl6pPr>
            <a:lvl7pPr marL="0" lvl="6" indent="0" algn="l" rtl="0">
              <a:spcBef>
                <a:spcPts val="0"/>
              </a:spcBef>
              <a:buNone/>
              <a:defRPr sz="2000">
                <a:solidFill>
                  <a:srgbClr val="D8D8D8"/>
                </a:solidFill>
                <a:latin typeface="Aleo Light"/>
                <a:ea typeface="Aleo Light"/>
                <a:cs typeface="Aleo Light"/>
                <a:sym typeface="Aleo Light"/>
              </a:defRPr>
            </a:lvl7pPr>
            <a:lvl8pPr marL="0" lvl="7" indent="0" algn="l" rtl="0">
              <a:spcBef>
                <a:spcPts val="0"/>
              </a:spcBef>
              <a:buNone/>
              <a:defRPr sz="2000">
                <a:solidFill>
                  <a:srgbClr val="D8D8D8"/>
                </a:solidFill>
                <a:latin typeface="Aleo Light"/>
                <a:ea typeface="Aleo Light"/>
                <a:cs typeface="Aleo Light"/>
                <a:sym typeface="Aleo Light"/>
              </a:defRPr>
            </a:lvl8pPr>
            <a:lvl9pPr marL="0" lvl="8" indent="0" algn="l" rtl="0">
              <a:spcBef>
                <a:spcPts val="0"/>
              </a:spcBef>
              <a:buNone/>
              <a:defRPr sz="2000">
                <a:solidFill>
                  <a:srgbClr val="D8D8D8"/>
                </a:solidFill>
                <a:latin typeface="Aleo Light"/>
                <a:ea typeface="Aleo Light"/>
                <a:cs typeface="Aleo Light"/>
                <a:sym typeface="Aleo Ligh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SLIDE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36" name="Google Shape;2236;p42"/>
          <p:cNvSpPr txBox="1">
            <a:spLocks noGrp="1"/>
          </p:cNvSpPr>
          <p:nvPr>
            <p:ph type="subTitle" idx="1"/>
          </p:nvPr>
        </p:nvSpPr>
        <p:spPr>
          <a:xfrm>
            <a:off x="2195531" y="612561"/>
            <a:ext cx="6841500" cy="2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650" tIns="40825" rIns="81650" bIns="40825" anchor="t" anchorCtr="0">
            <a:noAutofit/>
          </a:bodyPr>
          <a:lstStyle>
            <a:lvl1pPr lvl="0" algn="l" rtl="0">
              <a:lnSpc>
                <a:spcPct val="107142"/>
              </a:lnSpc>
              <a:spcBef>
                <a:spcPts val="300"/>
              </a:spcBef>
              <a:spcAft>
                <a:spcPts val="0"/>
              </a:spcAft>
              <a:buClr>
                <a:srgbClr val="909090"/>
              </a:buClr>
              <a:buSzPts val="1400"/>
              <a:buFont typeface="Aleo"/>
              <a:buNone/>
              <a:defRPr sz="1400" i="0">
                <a:solidFill>
                  <a:srgbClr val="909090"/>
                </a:solidFill>
                <a:latin typeface="Aleo"/>
                <a:ea typeface="Aleo"/>
                <a:cs typeface="Aleo"/>
                <a:sym typeface="Aleo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Clr>
                <a:srgbClr val="909090"/>
              </a:buClr>
              <a:buSzPts val="1200"/>
              <a:buFont typeface="Aleo Light"/>
              <a:buNone/>
              <a:defRPr>
                <a:solidFill>
                  <a:srgbClr val="909090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rgbClr val="909090"/>
              </a:buClr>
              <a:buSzPts val="1200"/>
              <a:buFont typeface="Aleo Light"/>
              <a:buNone/>
              <a:defRPr>
                <a:solidFill>
                  <a:srgbClr val="909090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rgbClr val="909090"/>
              </a:buClr>
              <a:buSzPts val="1200"/>
              <a:buFont typeface="Aleo Light"/>
              <a:buNone/>
              <a:defRPr>
                <a:solidFill>
                  <a:srgbClr val="909090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rgbClr val="909090"/>
              </a:buClr>
              <a:buSzPts val="1200"/>
              <a:buFont typeface="Aleo Light"/>
              <a:buNone/>
              <a:defRPr>
                <a:solidFill>
                  <a:srgbClr val="909090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rgbClr val="909090"/>
              </a:buClr>
              <a:buSzPts val="1800"/>
              <a:buNone/>
              <a:defRPr>
                <a:solidFill>
                  <a:srgbClr val="909090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rgbClr val="909090"/>
              </a:buClr>
              <a:buSzPts val="1800"/>
              <a:buNone/>
              <a:defRPr>
                <a:solidFill>
                  <a:srgbClr val="909090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rgbClr val="909090"/>
              </a:buClr>
              <a:buSzPts val="1800"/>
              <a:buNone/>
              <a:defRPr>
                <a:solidFill>
                  <a:srgbClr val="909090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rgbClr val="909090"/>
              </a:buClr>
              <a:buSzPts val="1800"/>
              <a:buNone/>
              <a:defRPr>
                <a:solidFill>
                  <a:srgbClr val="909090"/>
                </a:solidFill>
              </a:defRPr>
            </a:lvl9pPr>
          </a:lstStyle>
          <a:p>
            <a:endParaRPr/>
          </a:p>
        </p:txBody>
      </p:sp>
      <p:sp>
        <p:nvSpPr>
          <p:cNvPr id="2237" name="Google Shape;2237;p42"/>
          <p:cNvSpPr/>
          <p:nvPr/>
        </p:nvSpPr>
        <p:spPr>
          <a:xfrm>
            <a:off x="2270711" y="915566"/>
            <a:ext cx="6766200" cy="72000"/>
          </a:xfrm>
          <a:prstGeom prst="rect">
            <a:avLst/>
          </a:prstGeom>
          <a:blipFill rotWithShape="1">
            <a:blip r:embed="rId2">
              <a:alphaModFix/>
            </a:blip>
            <a:tile tx="0" ty="0" sx="50002" sy="50002" flip="none" algn="tl"/>
          </a:blip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Aleo Light"/>
              <a:ea typeface="Aleo Light"/>
              <a:cs typeface="Aleo Light"/>
              <a:sym typeface="Aleo Light"/>
            </a:endParaRPr>
          </a:p>
        </p:txBody>
      </p:sp>
      <p:sp>
        <p:nvSpPr>
          <p:cNvPr id="2238" name="Google Shape;2238;p42"/>
          <p:cNvSpPr/>
          <p:nvPr/>
        </p:nvSpPr>
        <p:spPr>
          <a:xfrm rot="-3599871">
            <a:off x="6253332" y="1763448"/>
            <a:ext cx="9181801" cy="7018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accent1"/>
              </a:solidFill>
              <a:latin typeface="Aleo Light"/>
              <a:ea typeface="Aleo Light"/>
              <a:cs typeface="Aleo Light"/>
              <a:sym typeface="Aleo Light"/>
            </a:endParaRPr>
          </a:p>
        </p:txBody>
      </p:sp>
      <p:sp>
        <p:nvSpPr>
          <p:cNvPr id="2239" name="Google Shape;2239;p42"/>
          <p:cNvSpPr/>
          <p:nvPr/>
        </p:nvSpPr>
        <p:spPr>
          <a:xfrm rot="-3599902">
            <a:off x="5900498" y="1520425"/>
            <a:ext cx="9192145" cy="10806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accent1"/>
              </a:solidFill>
              <a:latin typeface="Aleo Light"/>
              <a:ea typeface="Aleo Light"/>
              <a:cs typeface="Aleo Light"/>
              <a:sym typeface="Aleo Light"/>
            </a:endParaRPr>
          </a:p>
        </p:txBody>
      </p:sp>
      <p:sp>
        <p:nvSpPr>
          <p:cNvPr id="2240" name="Google Shape;2240;p42"/>
          <p:cNvSpPr/>
          <p:nvPr/>
        </p:nvSpPr>
        <p:spPr>
          <a:xfrm rot="-3599906">
            <a:off x="4897763" y="2618046"/>
            <a:ext cx="9169968" cy="30858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accent1"/>
              </a:solidFill>
              <a:latin typeface="Aleo Light"/>
              <a:ea typeface="Aleo Light"/>
              <a:cs typeface="Aleo Light"/>
              <a:sym typeface="Aleo Light"/>
            </a:endParaRPr>
          </a:p>
        </p:txBody>
      </p:sp>
      <p:sp>
        <p:nvSpPr>
          <p:cNvPr id="2241" name="Google Shape;2241;p42"/>
          <p:cNvSpPr txBox="1">
            <a:spLocks noGrp="1"/>
          </p:cNvSpPr>
          <p:nvPr>
            <p:ph type="ftr" idx="11"/>
          </p:nvPr>
        </p:nvSpPr>
        <p:spPr>
          <a:xfrm rot="-3599844">
            <a:off x="7459666" y="3671671"/>
            <a:ext cx="2895372" cy="273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650" tIns="40825" rIns="81650" bIns="408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2F2F2"/>
                </a:solidFill>
                <a:latin typeface="Aleo"/>
                <a:ea typeface="Aleo"/>
                <a:cs typeface="Aleo"/>
                <a:sym typeface="Aleo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42" name="Google Shape;2242;p42"/>
          <p:cNvSpPr txBox="1">
            <a:spLocks noGrp="1"/>
          </p:cNvSpPr>
          <p:nvPr>
            <p:ph type="body" idx="2"/>
          </p:nvPr>
        </p:nvSpPr>
        <p:spPr>
          <a:xfrm>
            <a:off x="630006" y="1341809"/>
            <a:ext cx="3382800" cy="360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81650" tIns="40825" rIns="81650" bIns="40825" anchor="ctr" anchorCtr="0">
            <a:noAutofit/>
          </a:bodyPr>
          <a:lstStyle>
            <a:lvl1pPr marL="457200" lvl="0" indent="-330200" algn="l" rtl="0">
              <a:spcBef>
                <a:spcPts val="300"/>
              </a:spcBef>
              <a:spcAft>
                <a:spcPts val="0"/>
              </a:spcAft>
              <a:buClr>
                <a:srgbClr val="D8D8D8"/>
              </a:buClr>
              <a:buSzPts val="1600"/>
              <a:buFont typeface="Aleo"/>
              <a:buChar char="●"/>
              <a:defRPr sz="1600" b="1">
                <a:solidFill>
                  <a:srgbClr val="D8D8D8"/>
                </a:solidFill>
                <a:latin typeface="Aleo"/>
                <a:ea typeface="Aleo"/>
                <a:cs typeface="Aleo"/>
                <a:sym typeface="Aleo"/>
              </a:defRPr>
            </a:lvl1pPr>
            <a:lvl2pPr marL="914400" lvl="1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/>
            </a:lvl2pPr>
            <a:lvl3pPr marL="1371600" lvl="2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/>
            </a:lvl3pPr>
            <a:lvl4pPr marL="1828800" lvl="3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/>
            </a:lvl4pPr>
            <a:lvl5pPr marL="2286000" lvl="4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/>
            </a:lvl5pPr>
            <a:lvl6pPr marL="2743200" lvl="5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/>
            </a:lvl6pPr>
            <a:lvl7pPr marL="3200400" lvl="6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/>
            </a:lvl7pPr>
            <a:lvl8pPr marL="3657600" lvl="7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/>
            </a:lvl8pPr>
            <a:lvl9pPr marL="4114800" lvl="8" indent="-285750" algn="l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/>
            </a:lvl9pPr>
          </a:lstStyle>
          <a:p>
            <a:endParaRPr/>
          </a:p>
        </p:txBody>
      </p:sp>
      <p:sp>
        <p:nvSpPr>
          <p:cNvPr id="2243" name="Google Shape;2243;p42"/>
          <p:cNvSpPr txBox="1">
            <a:spLocks noGrp="1"/>
          </p:cNvSpPr>
          <p:nvPr>
            <p:ph type="body" idx="3"/>
          </p:nvPr>
        </p:nvSpPr>
        <p:spPr>
          <a:xfrm>
            <a:off x="1835311" y="2592038"/>
            <a:ext cx="3382800" cy="360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81650" tIns="40825" rIns="81650" bIns="40825" anchor="ctr" anchorCtr="0">
            <a:noAutofit/>
          </a:bodyPr>
          <a:lstStyle>
            <a:lvl1pPr marL="457200" lvl="0" indent="-330200" algn="l" rtl="0">
              <a:spcBef>
                <a:spcPts val="300"/>
              </a:spcBef>
              <a:spcAft>
                <a:spcPts val="0"/>
              </a:spcAft>
              <a:buClr>
                <a:srgbClr val="D8D8D8"/>
              </a:buClr>
              <a:buSzPts val="1600"/>
              <a:buFont typeface="Aleo"/>
              <a:buChar char="●"/>
              <a:defRPr sz="1600" b="1">
                <a:solidFill>
                  <a:srgbClr val="D8D8D8"/>
                </a:solidFill>
                <a:latin typeface="Aleo"/>
                <a:ea typeface="Aleo"/>
                <a:cs typeface="Aleo"/>
                <a:sym typeface="Aleo"/>
              </a:defRPr>
            </a:lvl1pPr>
            <a:lvl2pPr marL="914400" lvl="1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/>
            </a:lvl2pPr>
            <a:lvl3pPr marL="1371600" lvl="2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/>
            </a:lvl3pPr>
            <a:lvl4pPr marL="1828800" lvl="3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/>
            </a:lvl4pPr>
            <a:lvl5pPr marL="2286000" lvl="4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/>
            </a:lvl5pPr>
            <a:lvl6pPr marL="2743200" lvl="5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/>
            </a:lvl6pPr>
            <a:lvl7pPr marL="3200400" lvl="6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/>
            </a:lvl7pPr>
            <a:lvl8pPr marL="3657600" lvl="7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/>
            </a:lvl8pPr>
            <a:lvl9pPr marL="4114800" lvl="8" indent="-285750" algn="l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/>
            </a:lvl9pPr>
          </a:lstStyle>
          <a:p>
            <a:endParaRPr/>
          </a:p>
        </p:txBody>
      </p:sp>
      <p:sp>
        <p:nvSpPr>
          <p:cNvPr id="2244" name="Google Shape;2244;p42"/>
          <p:cNvSpPr txBox="1">
            <a:spLocks noGrp="1"/>
          </p:cNvSpPr>
          <p:nvPr>
            <p:ph type="body" idx="4"/>
          </p:nvPr>
        </p:nvSpPr>
        <p:spPr>
          <a:xfrm>
            <a:off x="628015" y="1733313"/>
            <a:ext cx="5025600" cy="7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650" tIns="40825" rIns="81650" bIns="40825" anchor="t" anchorCtr="0">
            <a:noAutofit/>
          </a:bodyPr>
          <a:lstStyle>
            <a:lvl1pPr marL="457200" lvl="0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leo Light"/>
              <a:buChar char="●"/>
              <a:defRPr sz="1000"/>
            </a:lvl1pPr>
            <a:lvl2pPr marL="914400" lvl="1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/>
            </a:lvl2pPr>
            <a:lvl3pPr marL="1371600" lvl="2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/>
            </a:lvl3pPr>
            <a:lvl4pPr marL="1828800" lvl="3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/>
            </a:lvl4pPr>
            <a:lvl5pPr marL="2286000" lvl="4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/>
            </a:lvl5pPr>
            <a:lvl6pPr marL="2743200" lvl="5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/>
            </a:lvl6pPr>
            <a:lvl7pPr marL="3200400" lvl="6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/>
            </a:lvl7pPr>
            <a:lvl8pPr marL="3657600" lvl="7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/>
            </a:lvl8pPr>
            <a:lvl9pPr marL="4114800" lvl="8" indent="-285750" algn="l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/>
            </a:lvl9pPr>
          </a:lstStyle>
          <a:p>
            <a:endParaRPr/>
          </a:p>
        </p:txBody>
      </p:sp>
      <p:sp>
        <p:nvSpPr>
          <p:cNvPr id="2245" name="Google Shape;2245;p42"/>
          <p:cNvSpPr txBox="1">
            <a:spLocks noGrp="1"/>
          </p:cNvSpPr>
          <p:nvPr>
            <p:ph type="body" idx="5"/>
          </p:nvPr>
        </p:nvSpPr>
        <p:spPr>
          <a:xfrm>
            <a:off x="1835053" y="2967794"/>
            <a:ext cx="5023200" cy="7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650" tIns="40825" rIns="81650" bIns="40825" anchor="t" anchorCtr="0">
            <a:noAutofit/>
          </a:bodyPr>
          <a:lstStyle>
            <a:lvl1pPr marL="457200" lvl="0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leo Light"/>
              <a:buChar char="●"/>
              <a:defRPr sz="1000"/>
            </a:lvl1pPr>
            <a:lvl2pPr marL="914400" lvl="1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/>
            </a:lvl2pPr>
            <a:lvl3pPr marL="1371600" lvl="2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/>
            </a:lvl3pPr>
            <a:lvl4pPr marL="1828800" lvl="3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/>
            </a:lvl4pPr>
            <a:lvl5pPr marL="2286000" lvl="4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/>
            </a:lvl5pPr>
            <a:lvl6pPr marL="2743200" lvl="5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/>
            </a:lvl6pPr>
            <a:lvl7pPr marL="3200400" lvl="6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/>
            </a:lvl7pPr>
            <a:lvl8pPr marL="3657600" lvl="7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/>
            </a:lvl8pPr>
            <a:lvl9pPr marL="4114800" lvl="8" indent="-285750" algn="l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/>
            </a:lvl9pPr>
          </a:lstStyle>
          <a:p>
            <a:endParaRPr/>
          </a:p>
        </p:txBody>
      </p:sp>
      <p:sp>
        <p:nvSpPr>
          <p:cNvPr id="2246" name="Google Shape;2246;p42"/>
          <p:cNvSpPr txBox="1">
            <a:spLocks noGrp="1"/>
          </p:cNvSpPr>
          <p:nvPr>
            <p:ph type="body" idx="6"/>
          </p:nvPr>
        </p:nvSpPr>
        <p:spPr>
          <a:xfrm>
            <a:off x="2879667" y="3852178"/>
            <a:ext cx="3382800" cy="360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81650" tIns="40825" rIns="81650" bIns="40825" anchor="ctr" anchorCtr="0">
            <a:noAutofit/>
          </a:bodyPr>
          <a:lstStyle>
            <a:lvl1pPr marL="457200" lvl="0" indent="-330200" algn="l" rtl="0">
              <a:spcBef>
                <a:spcPts val="300"/>
              </a:spcBef>
              <a:spcAft>
                <a:spcPts val="0"/>
              </a:spcAft>
              <a:buClr>
                <a:srgbClr val="D8D8D8"/>
              </a:buClr>
              <a:buSzPts val="1600"/>
              <a:buFont typeface="Aleo"/>
              <a:buChar char="●"/>
              <a:defRPr sz="1600" b="1">
                <a:solidFill>
                  <a:srgbClr val="D8D8D8"/>
                </a:solidFill>
                <a:latin typeface="Aleo"/>
                <a:ea typeface="Aleo"/>
                <a:cs typeface="Aleo"/>
                <a:sym typeface="Aleo"/>
              </a:defRPr>
            </a:lvl1pPr>
            <a:lvl2pPr marL="914400" lvl="1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/>
            </a:lvl2pPr>
            <a:lvl3pPr marL="1371600" lvl="2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/>
            </a:lvl3pPr>
            <a:lvl4pPr marL="1828800" lvl="3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/>
            </a:lvl4pPr>
            <a:lvl5pPr marL="2286000" lvl="4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/>
            </a:lvl5pPr>
            <a:lvl6pPr marL="2743200" lvl="5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/>
            </a:lvl6pPr>
            <a:lvl7pPr marL="3200400" lvl="6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/>
            </a:lvl7pPr>
            <a:lvl8pPr marL="3657600" lvl="7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/>
            </a:lvl8pPr>
            <a:lvl9pPr marL="4114800" lvl="8" indent="-285750" algn="l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/>
            </a:lvl9pPr>
          </a:lstStyle>
          <a:p>
            <a:endParaRPr/>
          </a:p>
        </p:txBody>
      </p:sp>
      <p:sp>
        <p:nvSpPr>
          <p:cNvPr id="2247" name="Google Shape;2247;p42"/>
          <p:cNvSpPr txBox="1">
            <a:spLocks noGrp="1"/>
          </p:cNvSpPr>
          <p:nvPr>
            <p:ph type="body" idx="7"/>
          </p:nvPr>
        </p:nvSpPr>
        <p:spPr>
          <a:xfrm>
            <a:off x="2879260" y="4227934"/>
            <a:ext cx="5023200" cy="7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650" tIns="40825" rIns="81650" bIns="40825" anchor="t" anchorCtr="0">
            <a:noAutofit/>
          </a:bodyPr>
          <a:lstStyle>
            <a:lvl1pPr marL="457200" lvl="0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leo Light"/>
              <a:buChar char="●"/>
              <a:defRPr sz="1000"/>
            </a:lvl1pPr>
            <a:lvl2pPr marL="914400" lvl="1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/>
            </a:lvl2pPr>
            <a:lvl3pPr marL="1371600" lvl="2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/>
            </a:lvl3pPr>
            <a:lvl4pPr marL="1828800" lvl="3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/>
            </a:lvl4pPr>
            <a:lvl5pPr marL="2286000" lvl="4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/>
            </a:lvl5pPr>
            <a:lvl6pPr marL="2743200" lvl="5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/>
            </a:lvl6pPr>
            <a:lvl7pPr marL="3200400" lvl="6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/>
            </a:lvl7pPr>
            <a:lvl8pPr marL="3657600" lvl="7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/>
            </a:lvl8pPr>
            <a:lvl9pPr marL="4114800" lvl="8" indent="-285750" algn="l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2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22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2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22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2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22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22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22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22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2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2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2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2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2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23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23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23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23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2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000"/>
                            </p:stCondLst>
                            <p:childTnLst>
                              <p:par>
                                <p:cTn id="7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2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500"/>
                            </p:stCondLst>
                            <p:childTnLst>
                              <p:par>
                                <p:cTn id="7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2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2000"/>
                            </p:stCondLst>
                            <p:childTnLst>
                              <p:par>
                                <p:cTn id="7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2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2500"/>
                            </p:stCondLst>
                            <p:childTnLst>
                              <p:par>
                                <p:cTn id="8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2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3000"/>
                            </p:stCondLst>
                            <p:childTnLst>
                              <p:par>
                                <p:cTn id="8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2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3500"/>
                            </p:stCondLst>
                            <p:childTnLst>
                              <p:par>
                                <p:cTn id="9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22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4000"/>
                            </p:stCondLst>
                            <p:childTnLst>
                              <p:par>
                                <p:cTn id="9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224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4500"/>
                            </p:stCondLst>
                            <p:childTnLst>
                              <p:par>
                                <p:cTn id="9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224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5000"/>
                            </p:stCondLst>
                            <p:childTnLst>
                              <p:par>
                                <p:cTn id="10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22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5500"/>
                            </p:stCondLst>
                            <p:childTnLst>
                              <p:par>
                                <p:cTn id="10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22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6000"/>
                            </p:stCondLst>
                            <p:childTnLst>
                              <p:par>
                                <p:cTn id="1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22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6500"/>
                            </p:stCondLst>
                            <p:childTnLst>
                              <p:par>
                                <p:cTn id="1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22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7000"/>
                            </p:stCondLst>
                            <p:childTnLst>
                              <p:par>
                                <p:cTn id="1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22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7500"/>
                            </p:stCondLst>
                            <p:childTnLst>
                              <p:par>
                                <p:cTn id="1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22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8000"/>
                            </p:stCondLst>
                            <p:childTnLst>
                              <p:par>
                                <p:cTn id="1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224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8500"/>
                            </p:stCondLst>
                            <p:childTnLst>
                              <p:par>
                                <p:cTn id="1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224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9000"/>
                            </p:stCondLst>
                            <p:childTnLst>
                              <p:par>
                                <p:cTn id="1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224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9500"/>
                            </p:stCondLst>
                            <p:childTnLst>
                              <p:par>
                                <p:cTn id="1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2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10000"/>
                            </p:stCondLst>
                            <p:childTnLst>
                              <p:par>
                                <p:cTn id="1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2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10500"/>
                            </p:stCondLst>
                            <p:childTnLst>
                              <p:par>
                                <p:cTn id="1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2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11000"/>
                            </p:stCondLst>
                            <p:childTnLst>
                              <p:par>
                                <p:cTn id="1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2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11500"/>
                            </p:stCondLst>
                            <p:childTnLst>
                              <p:par>
                                <p:cTn id="15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22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" fill="hold">
                            <p:stCondLst>
                              <p:cond delay="12000"/>
                            </p:stCondLst>
                            <p:childTnLst>
                              <p:par>
                                <p:cTn id="15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22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1" fill="hold">
                            <p:stCondLst>
                              <p:cond delay="12500"/>
                            </p:stCondLst>
                            <p:childTnLst>
                              <p:par>
                                <p:cTn id="16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500"/>
                                        <p:tgtEl>
                                          <p:spTgt spid="22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5" fill="hold">
                            <p:stCondLst>
                              <p:cond delay="13000"/>
                            </p:stCondLst>
                            <p:childTnLst>
                              <p:par>
                                <p:cTn id="16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500"/>
                                        <p:tgtEl>
                                          <p:spTgt spid="22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" fill="hold">
                            <p:stCondLst>
                              <p:cond delay="13500"/>
                            </p:stCondLst>
                            <p:childTnLst>
                              <p:par>
                                <p:cTn id="17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224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3" fill="hold">
                            <p:stCondLst>
                              <p:cond delay="14000"/>
                            </p:stCondLst>
                            <p:childTnLst>
                              <p:par>
                                <p:cTn id="17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" dur="500"/>
                                        <p:tgtEl>
                                          <p:spTgt spid="22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7" fill="hold">
                            <p:stCondLst>
                              <p:cond delay="14500"/>
                            </p:stCondLst>
                            <p:childTnLst>
                              <p:par>
                                <p:cTn id="17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" dur="500"/>
                                        <p:tgtEl>
                                          <p:spTgt spid="22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1" fill="hold">
                            <p:stCondLst>
                              <p:cond delay="15000"/>
                            </p:stCondLst>
                            <p:childTnLst>
                              <p:par>
                                <p:cTn id="18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500"/>
                                        <p:tgtEl>
                                          <p:spTgt spid="22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5" fill="hold">
                            <p:stCondLst>
                              <p:cond delay="15500"/>
                            </p:stCondLst>
                            <p:childTnLst>
                              <p:par>
                                <p:cTn id="18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8" dur="500"/>
                                        <p:tgtEl>
                                          <p:spTgt spid="22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9" fill="hold">
                            <p:stCondLst>
                              <p:cond delay="16000"/>
                            </p:stCondLst>
                            <p:childTnLst>
                              <p:par>
                                <p:cTn id="19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" dur="500"/>
                                        <p:tgtEl>
                                          <p:spTgt spid="22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3" fill="hold">
                            <p:stCondLst>
                              <p:cond delay="16500"/>
                            </p:stCondLst>
                            <p:childTnLst>
                              <p:par>
                                <p:cTn id="19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6" dur="500"/>
                                        <p:tgtEl>
                                          <p:spTgt spid="224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7" fill="hold">
                            <p:stCondLst>
                              <p:cond delay="17000"/>
                            </p:stCondLst>
                            <p:childTnLst>
                              <p:par>
                                <p:cTn id="19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0" dur="500"/>
                                        <p:tgtEl>
                                          <p:spTgt spid="224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1" fill="hold">
                            <p:stCondLst>
                              <p:cond delay="17500"/>
                            </p:stCondLst>
                            <p:childTnLst>
                              <p:par>
                                <p:cTn id="20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4" dur="500"/>
                                        <p:tgtEl>
                                          <p:spTgt spid="224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5" fill="hold">
                            <p:stCondLst>
                              <p:cond delay="18000"/>
                            </p:stCondLst>
                            <p:childTnLst>
                              <p:par>
                                <p:cTn id="20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8" dur="500"/>
                                        <p:tgtEl>
                                          <p:spTgt spid="224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9" fill="hold">
                            <p:stCondLst>
                              <p:cond delay="18500"/>
                            </p:stCondLst>
                            <p:childTnLst>
                              <p:par>
                                <p:cTn id="2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2" dur="500"/>
                                        <p:tgtEl>
                                          <p:spTgt spid="22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3" fill="hold">
                            <p:stCondLst>
                              <p:cond delay="19000"/>
                            </p:stCondLst>
                            <p:childTnLst>
                              <p:par>
                                <p:cTn id="2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6" dur="500"/>
                                        <p:tgtEl>
                                          <p:spTgt spid="22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7" fill="hold">
                            <p:stCondLst>
                              <p:cond delay="19500"/>
                            </p:stCondLst>
                            <p:childTnLst>
                              <p:par>
                                <p:cTn id="2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0" dur="500"/>
                                        <p:tgtEl>
                                          <p:spTgt spid="22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1" fill="hold">
                            <p:stCondLst>
                              <p:cond delay="20000"/>
                            </p:stCondLst>
                            <p:childTnLst>
                              <p:par>
                                <p:cTn id="2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4" dur="500"/>
                                        <p:tgtEl>
                                          <p:spTgt spid="22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5" fill="hold">
                            <p:stCondLst>
                              <p:cond delay="20500"/>
                            </p:stCondLst>
                            <p:childTnLst>
                              <p:par>
                                <p:cTn id="2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8" dur="500"/>
                                        <p:tgtEl>
                                          <p:spTgt spid="22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9" fill="hold">
                            <p:stCondLst>
                              <p:cond delay="21000"/>
                            </p:stCondLst>
                            <p:childTnLst>
                              <p:par>
                                <p:cTn id="2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2" dur="500"/>
                                        <p:tgtEl>
                                          <p:spTgt spid="224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3" fill="hold">
                            <p:stCondLst>
                              <p:cond delay="21500"/>
                            </p:stCondLst>
                            <p:childTnLst>
                              <p:par>
                                <p:cTn id="2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6" dur="500"/>
                                        <p:tgtEl>
                                          <p:spTgt spid="224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7" fill="hold">
                            <p:stCondLst>
                              <p:cond delay="22000"/>
                            </p:stCondLst>
                            <p:childTnLst>
                              <p:par>
                                <p:cTn id="2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0" dur="500"/>
                                        <p:tgtEl>
                                          <p:spTgt spid="224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1" fill="hold">
                            <p:stCondLst>
                              <p:cond delay="22500"/>
                            </p:stCondLst>
                            <p:childTnLst>
                              <p:par>
                                <p:cTn id="2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4" dur="500"/>
                                        <p:tgtEl>
                                          <p:spTgt spid="224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5" fill="hold">
                            <p:stCondLst>
                              <p:cond delay="23000"/>
                            </p:stCondLst>
                            <p:childTnLst>
                              <p:par>
                                <p:cTn id="2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8" dur="500"/>
                                        <p:tgtEl>
                                          <p:spTgt spid="22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9" fill="hold">
                            <p:stCondLst>
                              <p:cond delay="23500"/>
                            </p:stCondLst>
                            <p:childTnLst>
                              <p:par>
                                <p:cTn id="2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2" dur="500"/>
                                        <p:tgtEl>
                                          <p:spTgt spid="22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3" fill="hold">
                            <p:stCondLst>
                              <p:cond delay="24000"/>
                            </p:stCondLst>
                            <p:childTnLst>
                              <p:par>
                                <p:cTn id="25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6" dur="500"/>
                                        <p:tgtEl>
                                          <p:spTgt spid="22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7" fill="hold">
                            <p:stCondLst>
                              <p:cond delay="24500"/>
                            </p:stCondLst>
                            <p:childTnLst>
                              <p:par>
                                <p:cTn id="25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0" dur="500"/>
                                        <p:tgtEl>
                                          <p:spTgt spid="22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1" fill="hold">
                            <p:stCondLst>
                              <p:cond delay="25000"/>
                            </p:stCondLst>
                            <p:childTnLst>
                              <p:par>
                                <p:cTn id="26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4" dur="500"/>
                                        <p:tgtEl>
                                          <p:spTgt spid="22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5" fill="hold">
                            <p:stCondLst>
                              <p:cond delay="25500"/>
                            </p:stCondLst>
                            <p:childTnLst>
                              <p:par>
                                <p:cTn id="26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8" dur="500"/>
                                        <p:tgtEl>
                                          <p:spTgt spid="22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9" fill="hold">
                            <p:stCondLst>
                              <p:cond delay="26000"/>
                            </p:stCondLst>
                            <p:childTnLst>
                              <p:par>
                                <p:cTn id="27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2" dur="500"/>
                                        <p:tgtEl>
                                          <p:spTgt spid="22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3" fill="hold">
                            <p:stCondLst>
                              <p:cond delay="26500"/>
                            </p:stCondLst>
                            <p:childTnLst>
                              <p:par>
                                <p:cTn id="27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6" dur="500"/>
                                        <p:tgtEl>
                                          <p:spTgt spid="22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7" fill="hold">
                            <p:stCondLst>
                              <p:cond delay="27000"/>
                            </p:stCondLst>
                            <p:childTnLst>
                              <p:par>
                                <p:cTn id="27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0" dur="500"/>
                                        <p:tgtEl>
                                          <p:spTgt spid="22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Image 2">
  <p:cSld name="1_Image 2">
    <p:spTree>
      <p:nvGrpSpPr>
        <p:cNvPr id="1" name="Shape 2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9" name="Google Shape;2249;p43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ffectLst>
            <a:outerShdw blurRad="63500" algn="ctr" rotWithShape="0">
              <a:srgbClr val="000000">
                <a:alpha val="20000"/>
              </a:srgbClr>
            </a:outerShdw>
          </a:effectLst>
        </p:spPr>
        <p:txBody>
          <a:bodyPr spcFirstLastPara="1" wrap="square" lIns="81650" tIns="40825" rIns="81650" bIns="40825" anchor="t" anchorCtr="0">
            <a:noAutofit/>
          </a:bodyPr>
          <a:lstStyle>
            <a:lvl1pPr marR="0" lvl="0" algn="l" rtl="0">
              <a:spcBef>
                <a:spcPts val="300"/>
              </a:spcBef>
              <a:spcAft>
                <a:spcPts val="0"/>
              </a:spcAft>
              <a:buClr>
                <a:srgbClr val="D8D8D8"/>
              </a:buClr>
              <a:buSzPts val="1600"/>
              <a:buFont typeface="Aleo Light"/>
              <a:buNone/>
              <a:defRPr sz="1600" b="0" i="0" u="none" strike="noStrike" cap="none">
                <a:solidFill>
                  <a:srgbClr val="D8D8D8"/>
                </a:solidFill>
                <a:latin typeface="Aleo Light"/>
                <a:ea typeface="Aleo Light"/>
                <a:cs typeface="Aleo Light"/>
                <a:sym typeface="Aleo Light"/>
              </a:defRPr>
            </a:lvl1pPr>
            <a:lvl2pPr marR="0" lvl="1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eo Light"/>
              <a:buChar char="●"/>
              <a:defRPr sz="1200" b="0" i="0" u="none" strike="noStrike" cap="none">
                <a:solidFill>
                  <a:schemeClr val="dk1"/>
                </a:solidFill>
                <a:latin typeface="Aleo Light"/>
                <a:ea typeface="Aleo Light"/>
                <a:cs typeface="Aleo Light"/>
                <a:sym typeface="Aleo Light"/>
              </a:defRPr>
            </a:lvl2pPr>
            <a:lvl3pPr marR="0" lvl="2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eo Light"/>
              <a:buChar char="●"/>
              <a:defRPr sz="1200" b="0" i="0" u="none" strike="noStrike" cap="none">
                <a:solidFill>
                  <a:schemeClr val="dk1"/>
                </a:solidFill>
                <a:latin typeface="Aleo Light"/>
                <a:ea typeface="Aleo Light"/>
                <a:cs typeface="Aleo Light"/>
                <a:sym typeface="Aleo Light"/>
              </a:defRPr>
            </a:lvl3pPr>
            <a:lvl4pPr marR="0" lvl="3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eo Light"/>
              <a:buChar char="●"/>
              <a:defRPr sz="1200" b="0" i="0" u="none" strike="noStrike" cap="none">
                <a:solidFill>
                  <a:schemeClr val="dk1"/>
                </a:solidFill>
                <a:latin typeface="Aleo Light"/>
                <a:ea typeface="Aleo Light"/>
                <a:cs typeface="Aleo Light"/>
                <a:sym typeface="Aleo Light"/>
              </a:defRPr>
            </a:lvl4pPr>
            <a:lvl5pPr marR="0" lvl="4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eo Light"/>
              <a:buChar char="●"/>
              <a:defRPr sz="1200" b="0" i="0" u="none" strike="noStrike" cap="none">
                <a:solidFill>
                  <a:schemeClr val="dk1"/>
                </a:solidFill>
                <a:latin typeface="Aleo Light"/>
                <a:ea typeface="Aleo Light"/>
                <a:cs typeface="Aleo Light"/>
                <a:sym typeface="Aleo Light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leo Light"/>
                <a:ea typeface="Aleo Light"/>
                <a:cs typeface="Aleo Light"/>
                <a:sym typeface="Aleo Light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leo Light"/>
                <a:ea typeface="Aleo Light"/>
                <a:cs typeface="Aleo Light"/>
                <a:sym typeface="Aleo Light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leo Light"/>
                <a:ea typeface="Aleo Light"/>
                <a:cs typeface="Aleo Light"/>
                <a:sym typeface="Aleo Light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leo Light"/>
                <a:ea typeface="Aleo Light"/>
                <a:cs typeface="Aleo Light"/>
                <a:sym typeface="Aleo Light"/>
              </a:defRPr>
            </a:lvl9pPr>
          </a:lstStyle>
          <a:p>
            <a:endParaRPr/>
          </a:p>
        </p:txBody>
      </p:sp>
      <p:sp>
        <p:nvSpPr>
          <p:cNvPr id="2250" name="Google Shape;2250;p43"/>
          <p:cNvSpPr txBox="1">
            <a:spLocks noGrp="1"/>
          </p:cNvSpPr>
          <p:nvPr>
            <p:ph type="body" idx="1"/>
          </p:nvPr>
        </p:nvSpPr>
        <p:spPr>
          <a:xfrm rot="-3599858">
            <a:off x="-1617410" y="1052448"/>
            <a:ext cx="4504479" cy="1978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81650" tIns="40825" rIns="81650" bIns="40825" anchor="ctr" anchorCtr="0">
            <a:noAutofit/>
          </a:bodyPr>
          <a:lstStyle>
            <a:lvl1pPr marL="457200" lvl="0" indent="-330200" algn="l" rtl="0">
              <a:spcBef>
                <a:spcPts val="300"/>
              </a:spcBef>
              <a:spcAft>
                <a:spcPts val="0"/>
              </a:spcAft>
              <a:buClr>
                <a:srgbClr val="D8D8D8"/>
              </a:buClr>
              <a:buSzPts val="1600"/>
              <a:buFont typeface="Aleo"/>
              <a:buChar char="●"/>
              <a:defRPr sz="1600" b="1">
                <a:solidFill>
                  <a:srgbClr val="D8D8D8"/>
                </a:solidFill>
                <a:latin typeface="Aleo"/>
                <a:ea typeface="Aleo"/>
                <a:cs typeface="Aleo"/>
                <a:sym typeface="Aleo"/>
              </a:defRPr>
            </a:lvl1pPr>
            <a:lvl2pPr marL="914400" lvl="1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/>
            </a:lvl2pPr>
            <a:lvl3pPr marL="1371600" lvl="2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/>
            </a:lvl3pPr>
            <a:lvl4pPr marL="1828800" lvl="3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/>
            </a:lvl4pPr>
            <a:lvl5pPr marL="2286000" lvl="4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/>
            </a:lvl5pPr>
            <a:lvl6pPr marL="2743200" lvl="5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/>
            </a:lvl6pPr>
            <a:lvl7pPr marL="3200400" lvl="6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/>
            </a:lvl7pPr>
            <a:lvl8pPr marL="3657600" lvl="7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/>
            </a:lvl8pPr>
            <a:lvl9pPr marL="4114800" lvl="8" indent="-285750" algn="l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/>
            </a:lvl9pPr>
          </a:lstStyle>
          <a:p>
            <a:endParaRPr/>
          </a:p>
        </p:txBody>
      </p:sp>
      <p:sp>
        <p:nvSpPr>
          <p:cNvPr id="2251" name="Google Shape;2251;p43"/>
          <p:cNvSpPr txBox="1">
            <a:spLocks noGrp="1"/>
          </p:cNvSpPr>
          <p:nvPr>
            <p:ph type="body" idx="3"/>
          </p:nvPr>
        </p:nvSpPr>
        <p:spPr>
          <a:xfrm rot="-3599801">
            <a:off x="-1616850" y="222601"/>
            <a:ext cx="3382462" cy="13332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81650" tIns="40825" rIns="81650" bIns="40825" anchor="ctr" anchorCtr="0">
            <a:noAutofit/>
          </a:bodyPr>
          <a:lstStyle>
            <a:lvl1pPr marL="457200" lvl="0" indent="-330200" algn="l" rtl="0">
              <a:spcBef>
                <a:spcPts val="300"/>
              </a:spcBef>
              <a:spcAft>
                <a:spcPts val="0"/>
              </a:spcAft>
              <a:buClr>
                <a:srgbClr val="D8D8D8"/>
              </a:buClr>
              <a:buSzPts val="1600"/>
              <a:buFont typeface="Aleo"/>
              <a:buChar char="●"/>
              <a:defRPr sz="1600" b="1">
                <a:solidFill>
                  <a:srgbClr val="D8D8D8"/>
                </a:solidFill>
                <a:latin typeface="Aleo"/>
                <a:ea typeface="Aleo"/>
                <a:cs typeface="Aleo"/>
                <a:sym typeface="Aleo"/>
              </a:defRPr>
            </a:lvl1pPr>
            <a:lvl2pPr marL="914400" lvl="1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/>
            </a:lvl2pPr>
            <a:lvl3pPr marL="1371600" lvl="2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/>
            </a:lvl3pPr>
            <a:lvl4pPr marL="1828800" lvl="3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/>
            </a:lvl4pPr>
            <a:lvl5pPr marL="2286000" lvl="4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/>
            </a:lvl5pPr>
            <a:lvl6pPr marL="2743200" lvl="5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/>
            </a:lvl6pPr>
            <a:lvl7pPr marL="3200400" lvl="6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/>
            </a:lvl7pPr>
            <a:lvl8pPr marL="3657600" lvl="7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/>
            </a:lvl8pPr>
            <a:lvl9pPr marL="4114800" lvl="8" indent="-285750" algn="l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/>
            </a:lvl9pPr>
          </a:lstStyle>
          <a:p>
            <a:endParaRPr/>
          </a:p>
        </p:txBody>
      </p:sp>
      <p:sp>
        <p:nvSpPr>
          <p:cNvPr id="2252" name="Google Shape;2252;p43"/>
          <p:cNvSpPr txBox="1">
            <a:spLocks noGrp="1"/>
          </p:cNvSpPr>
          <p:nvPr>
            <p:ph type="body" idx="4"/>
          </p:nvPr>
        </p:nvSpPr>
        <p:spPr>
          <a:xfrm rot="-3599923">
            <a:off x="-2218800" y="397073"/>
            <a:ext cx="5072203" cy="6335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81650" tIns="40825" rIns="81650" bIns="40825" anchor="ctr" anchorCtr="0">
            <a:noAutofit/>
          </a:bodyPr>
          <a:lstStyle>
            <a:lvl1pPr marL="457200" lvl="0" indent="-330200" algn="l" rtl="0">
              <a:spcBef>
                <a:spcPts val="300"/>
              </a:spcBef>
              <a:spcAft>
                <a:spcPts val="0"/>
              </a:spcAft>
              <a:buClr>
                <a:srgbClr val="D8D8D8"/>
              </a:buClr>
              <a:buSzPts val="1600"/>
              <a:buFont typeface="Aleo"/>
              <a:buChar char="●"/>
              <a:defRPr sz="1600" b="1">
                <a:solidFill>
                  <a:srgbClr val="D8D8D8"/>
                </a:solidFill>
                <a:latin typeface="Aleo"/>
                <a:ea typeface="Aleo"/>
                <a:cs typeface="Aleo"/>
                <a:sym typeface="Aleo"/>
              </a:defRPr>
            </a:lvl1pPr>
            <a:lvl2pPr marL="914400" lvl="1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/>
            </a:lvl2pPr>
            <a:lvl3pPr marL="1371600" lvl="2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/>
            </a:lvl3pPr>
            <a:lvl4pPr marL="1828800" lvl="3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/>
            </a:lvl4pPr>
            <a:lvl5pPr marL="2286000" lvl="4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/>
            </a:lvl5pPr>
            <a:lvl6pPr marL="2743200" lvl="5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/>
            </a:lvl6pPr>
            <a:lvl7pPr marL="3200400" lvl="6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/>
            </a:lvl7pPr>
            <a:lvl8pPr marL="3657600" lvl="7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/>
            </a:lvl8pPr>
            <a:lvl9pPr marL="4114800" lvl="8" indent="-285750" algn="l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/>
            </a:lvl9pPr>
          </a:lstStyle>
          <a:p>
            <a:endParaRPr/>
          </a:p>
        </p:txBody>
      </p:sp>
      <p:sp>
        <p:nvSpPr>
          <p:cNvPr id="2253" name="Google Shape;2253;p43"/>
          <p:cNvSpPr txBox="1">
            <a:spLocks noGrp="1"/>
          </p:cNvSpPr>
          <p:nvPr>
            <p:ph type="body" idx="5"/>
          </p:nvPr>
        </p:nvSpPr>
        <p:spPr>
          <a:xfrm rot="-3599801">
            <a:off x="-1943329" y="38409"/>
            <a:ext cx="3382462" cy="29407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81650" tIns="40825" rIns="81650" bIns="40825" anchor="ctr" anchorCtr="0">
            <a:noAutofit/>
          </a:bodyPr>
          <a:lstStyle>
            <a:lvl1pPr marL="457200" lvl="0" indent="-330200" algn="l" rtl="0">
              <a:spcBef>
                <a:spcPts val="300"/>
              </a:spcBef>
              <a:spcAft>
                <a:spcPts val="0"/>
              </a:spcAft>
              <a:buClr>
                <a:srgbClr val="D8D8D8"/>
              </a:buClr>
              <a:buSzPts val="1600"/>
              <a:buFont typeface="Aleo"/>
              <a:buChar char="●"/>
              <a:defRPr sz="1600" b="1">
                <a:solidFill>
                  <a:srgbClr val="D8D8D8"/>
                </a:solidFill>
                <a:latin typeface="Aleo"/>
                <a:ea typeface="Aleo"/>
                <a:cs typeface="Aleo"/>
                <a:sym typeface="Aleo"/>
              </a:defRPr>
            </a:lvl1pPr>
            <a:lvl2pPr marL="914400" lvl="1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/>
            </a:lvl2pPr>
            <a:lvl3pPr marL="1371600" lvl="2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/>
            </a:lvl3pPr>
            <a:lvl4pPr marL="1828800" lvl="3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/>
            </a:lvl4pPr>
            <a:lvl5pPr marL="2286000" lvl="4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/>
            </a:lvl5pPr>
            <a:lvl6pPr marL="2743200" lvl="5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/>
            </a:lvl6pPr>
            <a:lvl7pPr marL="3200400" lvl="6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/>
            </a:lvl7pPr>
            <a:lvl8pPr marL="3657600" lvl="7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/>
            </a:lvl8pPr>
            <a:lvl9pPr marL="4114800" lvl="8" indent="-285750" algn="l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/>
            </a:lvl9pPr>
          </a:lstStyle>
          <a:p>
            <a:endParaRPr/>
          </a:p>
        </p:txBody>
      </p:sp>
      <p:sp>
        <p:nvSpPr>
          <p:cNvPr id="2254" name="Google Shape;2254;p43"/>
          <p:cNvSpPr txBox="1">
            <a:spLocks noGrp="1"/>
          </p:cNvSpPr>
          <p:nvPr>
            <p:ph type="body" idx="6"/>
          </p:nvPr>
        </p:nvSpPr>
        <p:spPr>
          <a:xfrm rot="-3599858">
            <a:off x="7384378" y="4904876"/>
            <a:ext cx="4504479" cy="1978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81650" tIns="40825" rIns="81650" bIns="40825" anchor="ctr" anchorCtr="0">
            <a:noAutofit/>
          </a:bodyPr>
          <a:lstStyle>
            <a:lvl1pPr marL="457200" lvl="0" indent="-330200" algn="l" rtl="0">
              <a:spcBef>
                <a:spcPts val="300"/>
              </a:spcBef>
              <a:spcAft>
                <a:spcPts val="0"/>
              </a:spcAft>
              <a:buClr>
                <a:srgbClr val="D8D8D8"/>
              </a:buClr>
              <a:buSzPts val="1600"/>
              <a:buFont typeface="Aleo"/>
              <a:buChar char="●"/>
              <a:defRPr sz="1600" b="1">
                <a:solidFill>
                  <a:srgbClr val="D8D8D8"/>
                </a:solidFill>
                <a:latin typeface="Aleo"/>
                <a:ea typeface="Aleo"/>
                <a:cs typeface="Aleo"/>
                <a:sym typeface="Aleo"/>
              </a:defRPr>
            </a:lvl1pPr>
            <a:lvl2pPr marL="914400" lvl="1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/>
            </a:lvl2pPr>
            <a:lvl3pPr marL="1371600" lvl="2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/>
            </a:lvl3pPr>
            <a:lvl4pPr marL="1828800" lvl="3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/>
            </a:lvl4pPr>
            <a:lvl5pPr marL="2286000" lvl="4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/>
            </a:lvl5pPr>
            <a:lvl6pPr marL="2743200" lvl="5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/>
            </a:lvl6pPr>
            <a:lvl7pPr marL="3200400" lvl="6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/>
            </a:lvl7pPr>
            <a:lvl8pPr marL="3657600" lvl="7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/>
            </a:lvl8pPr>
            <a:lvl9pPr marL="4114800" lvl="8" indent="-285750" algn="l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/>
            </a:lvl9pPr>
          </a:lstStyle>
          <a:p>
            <a:endParaRPr/>
          </a:p>
        </p:txBody>
      </p:sp>
      <p:sp>
        <p:nvSpPr>
          <p:cNvPr id="2255" name="Google Shape;2255;p43"/>
          <p:cNvSpPr txBox="1">
            <a:spLocks noGrp="1"/>
          </p:cNvSpPr>
          <p:nvPr>
            <p:ph type="body" idx="7"/>
          </p:nvPr>
        </p:nvSpPr>
        <p:spPr>
          <a:xfrm rot="-3599801">
            <a:off x="7384937" y="4075028"/>
            <a:ext cx="3382462" cy="13332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81650" tIns="40825" rIns="81650" bIns="40825" anchor="ctr" anchorCtr="0">
            <a:noAutofit/>
          </a:bodyPr>
          <a:lstStyle>
            <a:lvl1pPr marL="457200" lvl="0" indent="-330200" algn="l" rtl="0">
              <a:spcBef>
                <a:spcPts val="300"/>
              </a:spcBef>
              <a:spcAft>
                <a:spcPts val="0"/>
              </a:spcAft>
              <a:buClr>
                <a:srgbClr val="D8D8D8"/>
              </a:buClr>
              <a:buSzPts val="1600"/>
              <a:buFont typeface="Aleo"/>
              <a:buChar char="●"/>
              <a:defRPr sz="1600" b="1">
                <a:solidFill>
                  <a:srgbClr val="D8D8D8"/>
                </a:solidFill>
                <a:latin typeface="Aleo"/>
                <a:ea typeface="Aleo"/>
                <a:cs typeface="Aleo"/>
                <a:sym typeface="Aleo"/>
              </a:defRPr>
            </a:lvl1pPr>
            <a:lvl2pPr marL="914400" lvl="1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/>
            </a:lvl2pPr>
            <a:lvl3pPr marL="1371600" lvl="2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/>
            </a:lvl3pPr>
            <a:lvl4pPr marL="1828800" lvl="3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/>
            </a:lvl4pPr>
            <a:lvl5pPr marL="2286000" lvl="4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/>
            </a:lvl5pPr>
            <a:lvl6pPr marL="2743200" lvl="5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/>
            </a:lvl6pPr>
            <a:lvl7pPr marL="3200400" lvl="6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/>
            </a:lvl7pPr>
            <a:lvl8pPr marL="3657600" lvl="7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/>
            </a:lvl8pPr>
            <a:lvl9pPr marL="4114800" lvl="8" indent="-285750" algn="l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/>
            </a:lvl9pPr>
          </a:lstStyle>
          <a:p>
            <a:endParaRPr/>
          </a:p>
        </p:txBody>
      </p:sp>
      <p:sp>
        <p:nvSpPr>
          <p:cNvPr id="2256" name="Google Shape;2256;p43"/>
          <p:cNvSpPr txBox="1">
            <a:spLocks noGrp="1"/>
          </p:cNvSpPr>
          <p:nvPr>
            <p:ph type="body" idx="8"/>
          </p:nvPr>
        </p:nvSpPr>
        <p:spPr>
          <a:xfrm rot="-3599923">
            <a:off x="6782987" y="4249501"/>
            <a:ext cx="5072203" cy="6335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81650" tIns="40825" rIns="81650" bIns="40825" anchor="ctr" anchorCtr="0">
            <a:noAutofit/>
          </a:bodyPr>
          <a:lstStyle>
            <a:lvl1pPr marL="457200" lvl="0" indent="-330200" algn="l" rtl="0">
              <a:spcBef>
                <a:spcPts val="300"/>
              </a:spcBef>
              <a:spcAft>
                <a:spcPts val="0"/>
              </a:spcAft>
              <a:buClr>
                <a:srgbClr val="D8D8D8"/>
              </a:buClr>
              <a:buSzPts val="1600"/>
              <a:buFont typeface="Aleo"/>
              <a:buChar char="●"/>
              <a:defRPr sz="1600" b="1">
                <a:solidFill>
                  <a:srgbClr val="D8D8D8"/>
                </a:solidFill>
                <a:latin typeface="Aleo"/>
                <a:ea typeface="Aleo"/>
                <a:cs typeface="Aleo"/>
                <a:sym typeface="Aleo"/>
              </a:defRPr>
            </a:lvl1pPr>
            <a:lvl2pPr marL="914400" lvl="1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/>
            </a:lvl2pPr>
            <a:lvl3pPr marL="1371600" lvl="2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/>
            </a:lvl3pPr>
            <a:lvl4pPr marL="1828800" lvl="3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/>
            </a:lvl4pPr>
            <a:lvl5pPr marL="2286000" lvl="4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/>
            </a:lvl5pPr>
            <a:lvl6pPr marL="2743200" lvl="5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/>
            </a:lvl6pPr>
            <a:lvl7pPr marL="3200400" lvl="6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/>
            </a:lvl7pPr>
            <a:lvl8pPr marL="3657600" lvl="7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/>
            </a:lvl8pPr>
            <a:lvl9pPr marL="4114800" lvl="8" indent="-285750" algn="l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/>
            </a:lvl9pPr>
          </a:lstStyle>
          <a:p>
            <a:endParaRPr/>
          </a:p>
        </p:txBody>
      </p:sp>
      <p:sp>
        <p:nvSpPr>
          <p:cNvPr id="2257" name="Google Shape;2257;p43"/>
          <p:cNvSpPr txBox="1">
            <a:spLocks noGrp="1"/>
          </p:cNvSpPr>
          <p:nvPr>
            <p:ph type="body" idx="9"/>
          </p:nvPr>
        </p:nvSpPr>
        <p:spPr>
          <a:xfrm rot="-3599801">
            <a:off x="7058458" y="3890837"/>
            <a:ext cx="3382462" cy="29407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81650" tIns="40825" rIns="81650" bIns="40825" anchor="ctr" anchorCtr="0">
            <a:noAutofit/>
          </a:bodyPr>
          <a:lstStyle>
            <a:lvl1pPr marL="457200" lvl="0" indent="-330200" algn="l" rtl="0">
              <a:spcBef>
                <a:spcPts val="300"/>
              </a:spcBef>
              <a:spcAft>
                <a:spcPts val="0"/>
              </a:spcAft>
              <a:buClr>
                <a:srgbClr val="D8D8D8"/>
              </a:buClr>
              <a:buSzPts val="1600"/>
              <a:buFont typeface="Aleo"/>
              <a:buChar char="●"/>
              <a:defRPr sz="1600" b="1">
                <a:solidFill>
                  <a:srgbClr val="D8D8D8"/>
                </a:solidFill>
                <a:latin typeface="Aleo"/>
                <a:ea typeface="Aleo"/>
                <a:cs typeface="Aleo"/>
                <a:sym typeface="Aleo"/>
              </a:defRPr>
            </a:lvl1pPr>
            <a:lvl2pPr marL="914400" lvl="1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/>
            </a:lvl2pPr>
            <a:lvl3pPr marL="1371600" lvl="2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/>
            </a:lvl3pPr>
            <a:lvl4pPr marL="1828800" lvl="3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/>
            </a:lvl4pPr>
            <a:lvl5pPr marL="2286000" lvl="4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/>
            </a:lvl5pPr>
            <a:lvl6pPr marL="2743200" lvl="5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/>
            </a:lvl6pPr>
            <a:lvl7pPr marL="3200400" lvl="6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/>
            </a:lvl7pPr>
            <a:lvl8pPr marL="3657600" lvl="7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/>
            </a:lvl8pPr>
            <a:lvl9pPr marL="4114800" lvl="8" indent="-285750" algn="l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/>
            </a:lvl9pPr>
          </a:lstStyle>
          <a:p>
            <a:endParaRPr/>
          </a:p>
        </p:txBody>
      </p:sp>
      <p:sp>
        <p:nvSpPr>
          <p:cNvPr id="2258" name="Google Shape;2258;p43"/>
          <p:cNvSpPr txBox="1">
            <a:spLocks noGrp="1"/>
          </p:cNvSpPr>
          <p:nvPr>
            <p:ph type="body" idx="13"/>
          </p:nvPr>
        </p:nvSpPr>
        <p:spPr>
          <a:xfrm>
            <a:off x="827259" y="2679762"/>
            <a:ext cx="74535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650" tIns="40825" rIns="81650" bIns="40825" anchor="b" anchorCtr="0">
            <a:noAutofit/>
          </a:bodyPr>
          <a:lstStyle>
            <a:lvl1pPr marL="457200" lvl="0" indent="-438150" algn="ctr" rtl="0">
              <a:spcBef>
                <a:spcPts val="700"/>
              </a:spcBef>
              <a:spcAft>
                <a:spcPts val="0"/>
              </a:spcAft>
              <a:buClr>
                <a:srgbClr val="F2F2F2"/>
              </a:buClr>
              <a:buSzPts val="3300"/>
              <a:buFont typeface="Aleo"/>
              <a:buChar char="●"/>
              <a:defRPr sz="3300">
                <a:solidFill>
                  <a:srgbClr val="F2F2F2"/>
                </a:solidFill>
                <a:latin typeface="Aleo"/>
                <a:ea typeface="Aleo"/>
                <a:cs typeface="Aleo"/>
                <a:sym typeface="Aleo"/>
              </a:defRPr>
            </a:lvl1pPr>
            <a:lvl2pPr marL="914400" lvl="1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/>
            </a:lvl2pPr>
            <a:lvl3pPr marL="1371600" lvl="2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/>
            </a:lvl3pPr>
            <a:lvl4pPr marL="1828800" lvl="3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/>
            </a:lvl4pPr>
            <a:lvl5pPr marL="2286000" lvl="4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/>
            </a:lvl5pPr>
            <a:lvl6pPr marL="2743200" lvl="5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/>
            </a:lvl6pPr>
            <a:lvl7pPr marL="3200400" lvl="6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/>
            </a:lvl7pPr>
            <a:lvl8pPr marL="3657600" lvl="7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/>
            </a:lvl8pPr>
            <a:lvl9pPr marL="4114800" lvl="8" indent="-285750" algn="l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/>
            </a:lvl9pPr>
          </a:lstStyle>
          <a:p>
            <a:endParaRPr/>
          </a:p>
        </p:txBody>
      </p:sp>
      <p:sp>
        <p:nvSpPr>
          <p:cNvPr id="2259" name="Google Shape;2259;p43"/>
          <p:cNvSpPr txBox="1">
            <a:spLocks noGrp="1"/>
          </p:cNvSpPr>
          <p:nvPr>
            <p:ph type="body" idx="14"/>
          </p:nvPr>
        </p:nvSpPr>
        <p:spPr>
          <a:xfrm>
            <a:off x="827259" y="3219822"/>
            <a:ext cx="7453500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650" tIns="40825" rIns="81650" bIns="40825" anchor="t" anchorCtr="0">
            <a:noAutofit/>
          </a:bodyPr>
          <a:lstStyle>
            <a:lvl1pPr marL="457200" lvl="0" indent="-368300" algn="ctr" rtl="0">
              <a:spcBef>
                <a:spcPts val="400"/>
              </a:spcBef>
              <a:spcAft>
                <a:spcPts val="0"/>
              </a:spcAft>
              <a:buClr>
                <a:srgbClr val="F2F2F2"/>
              </a:buClr>
              <a:buSzPts val="2200"/>
              <a:buFont typeface="Aleo"/>
              <a:buChar char="●"/>
              <a:defRPr sz="2200">
                <a:solidFill>
                  <a:srgbClr val="F2F2F2"/>
                </a:solidFill>
                <a:latin typeface="Aleo"/>
                <a:ea typeface="Aleo"/>
                <a:cs typeface="Aleo"/>
                <a:sym typeface="Aleo"/>
              </a:defRPr>
            </a:lvl1pPr>
            <a:lvl2pPr marL="914400" lvl="1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/>
            </a:lvl2pPr>
            <a:lvl3pPr marL="1371600" lvl="2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/>
            </a:lvl3pPr>
            <a:lvl4pPr marL="1828800" lvl="3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/>
            </a:lvl4pPr>
            <a:lvl5pPr marL="2286000" lvl="4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/>
            </a:lvl5pPr>
            <a:lvl6pPr marL="2743200" lvl="5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/>
            </a:lvl6pPr>
            <a:lvl7pPr marL="3200400" lvl="6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/>
            </a:lvl7pPr>
            <a:lvl8pPr marL="3657600" lvl="7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/>
            </a:lvl8pPr>
            <a:lvl9pPr marL="4114800" lvl="8" indent="-285750" algn="l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5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25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25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25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2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2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2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5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2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0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2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5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2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0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2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450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25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o Contents">
  <p:cSld name="No Contents">
    <p:spTree>
      <p:nvGrpSpPr>
        <p:cNvPr id="1" name="Shape 2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1" name="Google Shape;2261;p44"/>
          <p:cNvSpPr txBox="1">
            <a:spLocks noGrp="1"/>
          </p:cNvSpPr>
          <p:nvPr>
            <p:ph type="title"/>
          </p:nvPr>
        </p:nvSpPr>
        <p:spPr>
          <a:xfrm>
            <a:off x="2195531" y="205979"/>
            <a:ext cx="6841500" cy="49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650" tIns="40825" rIns="81650" bIns="408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262" name="Google Shape;2262;p44"/>
          <p:cNvSpPr/>
          <p:nvPr/>
        </p:nvSpPr>
        <p:spPr>
          <a:xfrm rot="-3599902">
            <a:off x="-649121" y="-3272931"/>
            <a:ext cx="9192145" cy="23413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lt1"/>
              </a:solidFill>
              <a:latin typeface="Aleo Light"/>
              <a:ea typeface="Aleo Light"/>
              <a:cs typeface="Aleo Light"/>
              <a:sym typeface="Aleo Light"/>
            </a:endParaRPr>
          </a:p>
        </p:txBody>
      </p:sp>
      <p:sp>
        <p:nvSpPr>
          <p:cNvPr id="2263" name="Google Shape;2263;p44"/>
          <p:cNvSpPr/>
          <p:nvPr/>
        </p:nvSpPr>
        <p:spPr>
          <a:xfrm rot="-3599871">
            <a:off x="-1394170" y="-3334517"/>
            <a:ext cx="9181801" cy="7018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accent1"/>
              </a:solidFill>
              <a:latin typeface="Aleo Light"/>
              <a:ea typeface="Aleo Light"/>
              <a:cs typeface="Aleo Light"/>
              <a:sym typeface="Aleo Light"/>
            </a:endParaRPr>
          </a:p>
        </p:txBody>
      </p:sp>
      <p:sp>
        <p:nvSpPr>
          <p:cNvPr id="2264" name="Google Shape;2264;p44"/>
          <p:cNvSpPr/>
          <p:nvPr/>
        </p:nvSpPr>
        <p:spPr>
          <a:xfrm rot="-3599902">
            <a:off x="-1639906" y="-3592143"/>
            <a:ext cx="9192145" cy="10806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accent1"/>
              </a:solidFill>
              <a:latin typeface="Aleo Light"/>
              <a:ea typeface="Aleo Light"/>
              <a:cs typeface="Aleo Light"/>
              <a:sym typeface="Aleo Light"/>
            </a:endParaRPr>
          </a:p>
        </p:txBody>
      </p:sp>
      <p:sp>
        <p:nvSpPr>
          <p:cNvPr id="2265" name="Google Shape;2265;p44"/>
          <p:cNvSpPr/>
          <p:nvPr/>
        </p:nvSpPr>
        <p:spPr>
          <a:xfrm rot="-3599906">
            <a:off x="-2663739" y="-2499525"/>
            <a:ext cx="9169968" cy="30858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accent1"/>
              </a:solidFill>
              <a:latin typeface="Aleo Light"/>
              <a:ea typeface="Aleo Light"/>
              <a:cs typeface="Aleo Light"/>
              <a:sym typeface="Aleo Light"/>
            </a:endParaRPr>
          </a:p>
        </p:txBody>
      </p:sp>
      <p:sp>
        <p:nvSpPr>
          <p:cNvPr id="2266" name="Google Shape;2266;p44"/>
          <p:cNvSpPr txBox="1">
            <a:spLocks noGrp="1"/>
          </p:cNvSpPr>
          <p:nvPr>
            <p:ph type="sldNum" idx="12"/>
          </p:nvPr>
        </p:nvSpPr>
        <p:spPr>
          <a:xfrm rot="-3600061">
            <a:off x="671959" y="301249"/>
            <a:ext cx="1518647" cy="273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650" tIns="40825" rIns="81650" bIns="40825" anchor="ctr" anchorCtr="0">
            <a:noAutofit/>
          </a:bodyPr>
          <a:lstStyle>
            <a:lvl1pPr marL="0" lvl="0" indent="0" algn="l" rtl="0">
              <a:spcBef>
                <a:spcPts val="0"/>
              </a:spcBef>
              <a:buNone/>
              <a:defRPr sz="2000" b="0" i="0" u="none" strike="noStrike" cap="none">
                <a:solidFill>
                  <a:srgbClr val="D8D8D8"/>
                </a:solidFill>
                <a:latin typeface="Aleo Light"/>
                <a:ea typeface="Aleo Light"/>
                <a:cs typeface="Aleo Light"/>
                <a:sym typeface="Aleo Light"/>
              </a:defRPr>
            </a:lvl1pPr>
            <a:lvl2pPr marL="0" lvl="1" indent="0" algn="l" rtl="0">
              <a:spcBef>
                <a:spcPts val="0"/>
              </a:spcBef>
              <a:buNone/>
              <a:defRPr sz="2000" b="0" i="0" u="none" strike="noStrike" cap="none">
                <a:solidFill>
                  <a:srgbClr val="D8D8D8"/>
                </a:solidFill>
                <a:latin typeface="Aleo Light"/>
                <a:ea typeface="Aleo Light"/>
                <a:cs typeface="Aleo Light"/>
                <a:sym typeface="Aleo Light"/>
              </a:defRPr>
            </a:lvl2pPr>
            <a:lvl3pPr marL="0" lvl="2" indent="0" algn="l" rtl="0">
              <a:spcBef>
                <a:spcPts val="0"/>
              </a:spcBef>
              <a:buNone/>
              <a:defRPr sz="2000" b="0" i="0" u="none" strike="noStrike" cap="none">
                <a:solidFill>
                  <a:srgbClr val="D8D8D8"/>
                </a:solidFill>
                <a:latin typeface="Aleo Light"/>
                <a:ea typeface="Aleo Light"/>
                <a:cs typeface="Aleo Light"/>
                <a:sym typeface="Aleo Light"/>
              </a:defRPr>
            </a:lvl3pPr>
            <a:lvl4pPr marL="0" lvl="3" indent="0" algn="l" rtl="0">
              <a:spcBef>
                <a:spcPts val="0"/>
              </a:spcBef>
              <a:buNone/>
              <a:defRPr sz="2000" b="0" i="0" u="none" strike="noStrike" cap="none">
                <a:solidFill>
                  <a:srgbClr val="D8D8D8"/>
                </a:solidFill>
                <a:latin typeface="Aleo Light"/>
                <a:ea typeface="Aleo Light"/>
                <a:cs typeface="Aleo Light"/>
                <a:sym typeface="Aleo Light"/>
              </a:defRPr>
            </a:lvl4pPr>
            <a:lvl5pPr marL="0" lvl="4" indent="0" algn="l" rtl="0">
              <a:spcBef>
                <a:spcPts val="0"/>
              </a:spcBef>
              <a:buNone/>
              <a:defRPr sz="2000" b="0" i="0" u="none" strike="noStrike" cap="none">
                <a:solidFill>
                  <a:srgbClr val="D8D8D8"/>
                </a:solidFill>
                <a:latin typeface="Aleo Light"/>
                <a:ea typeface="Aleo Light"/>
                <a:cs typeface="Aleo Light"/>
                <a:sym typeface="Aleo Light"/>
              </a:defRPr>
            </a:lvl5pPr>
            <a:lvl6pPr marL="0" lvl="5" indent="0" algn="l" rtl="0">
              <a:spcBef>
                <a:spcPts val="0"/>
              </a:spcBef>
              <a:buNone/>
              <a:defRPr sz="2000" b="0" i="0" u="none" strike="noStrike" cap="none">
                <a:solidFill>
                  <a:srgbClr val="D8D8D8"/>
                </a:solidFill>
                <a:latin typeface="Aleo Light"/>
                <a:ea typeface="Aleo Light"/>
                <a:cs typeface="Aleo Light"/>
                <a:sym typeface="Aleo Light"/>
              </a:defRPr>
            </a:lvl6pPr>
            <a:lvl7pPr marL="0" lvl="6" indent="0" algn="l" rtl="0">
              <a:spcBef>
                <a:spcPts val="0"/>
              </a:spcBef>
              <a:buNone/>
              <a:defRPr sz="2000" b="0" i="0" u="none" strike="noStrike" cap="none">
                <a:solidFill>
                  <a:srgbClr val="D8D8D8"/>
                </a:solidFill>
                <a:latin typeface="Aleo Light"/>
                <a:ea typeface="Aleo Light"/>
                <a:cs typeface="Aleo Light"/>
                <a:sym typeface="Aleo Light"/>
              </a:defRPr>
            </a:lvl7pPr>
            <a:lvl8pPr marL="0" lvl="7" indent="0" algn="l" rtl="0">
              <a:spcBef>
                <a:spcPts val="0"/>
              </a:spcBef>
              <a:buNone/>
              <a:defRPr sz="2000" b="0" i="0" u="none" strike="noStrike" cap="none">
                <a:solidFill>
                  <a:srgbClr val="D8D8D8"/>
                </a:solidFill>
                <a:latin typeface="Aleo Light"/>
                <a:ea typeface="Aleo Light"/>
                <a:cs typeface="Aleo Light"/>
                <a:sym typeface="Aleo Light"/>
              </a:defRPr>
            </a:lvl8pPr>
            <a:lvl9pPr marL="0" lvl="8" indent="0" algn="l" rtl="0">
              <a:spcBef>
                <a:spcPts val="0"/>
              </a:spcBef>
              <a:buNone/>
              <a:defRPr sz="2000" b="0" i="0" u="none" strike="noStrike" cap="none">
                <a:solidFill>
                  <a:srgbClr val="D8D8D8"/>
                </a:solidFill>
                <a:latin typeface="Aleo Light"/>
                <a:ea typeface="Aleo Light"/>
                <a:cs typeface="Aleo Light"/>
                <a:sym typeface="Aleo Ligh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SLIDE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67" name="Google Shape;2267;p44"/>
          <p:cNvSpPr txBox="1">
            <a:spLocks noGrp="1"/>
          </p:cNvSpPr>
          <p:nvPr>
            <p:ph type="subTitle" idx="1"/>
          </p:nvPr>
        </p:nvSpPr>
        <p:spPr>
          <a:xfrm>
            <a:off x="2195531" y="612561"/>
            <a:ext cx="6841500" cy="2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650" tIns="40825" rIns="81650" bIns="40825" anchor="t" anchorCtr="0">
            <a:noAutofit/>
          </a:bodyPr>
          <a:lstStyle>
            <a:lvl1pPr lvl="0" algn="l" rtl="0">
              <a:lnSpc>
                <a:spcPct val="107142"/>
              </a:lnSpc>
              <a:spcBef>
                <a:spcPts val="300"/>
              </a:spcBef>
              <a:spcAft>
                <a:spcPts val="0"/>
              </a:spcAft>
              <a:buClr>
                <a:srgbClr val="909090"/>
              </a:buClr>
              <a:buSzPts val="1400"/>
              <a:buFont typeface="Aleo"/>
              <a:buNone/>
              <a:defRPr sz="1400" i="0">
                <a:solidFill>
                  <a:srgbClr val="909090"/>
                </a:solidFill>
                <a:latin typeface="Aleo"/>
                <a:ea typeface="Aleo"/>
                <a:cs typeface="Aleo"/>
                <a:sym typeface="Aleo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Clr>
                <a:srgbClr val="909090"/>
              </a:buClr>
              <a:buSzPts val="1200"/>
              <a:buFont typeface="Aleo Light"/>
              <a:buNone/>
              <a:defRPr>
                <a:solidFill>
                  <a:srgbClr val="909090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rgbClr val="909090"/>
              </a:buClr>
              <a:buSzPts val="1200"/>
              <a:buFont typeface="Aleo Light"/>
              <a:buNone/>
              <a:defRPr>
                <a:solidFill>
                  <a:srgbClr val="909090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rgbClr val="909090"/>
              </a:buClr>
              <a:buSzPts val="1200"/>
              <a:buFont typeface="Aleo Light"/>
              <a:buNone/>
              <a:defRPr>
                <a:solidFill>
                  <a:srgbClr val="909090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rgbClr val="909090"/>
              </a:buClr>
              <a:buSzPts val="1200"/>
              <a:buFont typeface="Aleo Light"/>
              <a:buNone/>
              <a:defRPr>
                <a:solidFill>
                  <a:srgbClr val="909090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rgbClr val="909090"/>
              </a:buClr>
              <a:buSzPts val="1800"/>
              <a:buNone/>
              <a:defRPr>
                <a:solidFill>
                  <a:srgbClr val="909090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rgbClr val="909090"/>
              </a:buClr>
              <a:buSzPts val="1800"/>
              <a:buNone/>
              <a:defRPr>
                <a:solidFill>
                  <a:srgbClr val="909090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rgbClr val="909090"/>
              </a:buClr>
              <a:buSzPts val="1800"/>
              <a:buNone/>
              <a:defRPr>
                <a:solidFill>
                  <a:srgbClr val="909090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rgbClr val="909090"/>
              </a:buClr>
              <a:buSzPts val="1800"/>
              <a:buNone/>
              <a:defRPr>
                <a:solidFill>
                  <a:srgbClr val="909090"/>
                </a:solidFill>
              </a:defRPr>
            </a:lvl9pPr>
          </a:lstStyle>
          <a:p>
            <a:endParaRPr/>
          </a:p>
        </p:txBody>
      </p:sp>
      <p:sp>
        <p:nvSpPr>
          <p:cNvPr id="2268" name="Google Shape;2268;p44"/>
          <p:cNvSpPr/>
          <p:nvPr/>
        </p:nvSpPr>
        <p:spPr>
          <a:xfrm>
            <a:off x="2270711" y="915566"/>
            <a:ext cx="6766200" cy="72000"/>
          </a:xfrm>
          <a:prstGeom prst="rect">
            <a:avLst/>
          </a:prstGeom>
          <a:blipFill rotWithShape="1">
            <a:blip r:embed="rId2">
              <a:alphaModFix/>
            </a:blip>
            <a:tile tx="0" ty="0" sx="50002" sy="50002" flip="none" algn="tl"/>
          </a:blip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lt1"/>
              </a:solidFill>
              <a:latin typeface="Aleo Light"/>
              <a:ea typeface="Aleo Light"/>
              <a:cs typeface="Aleo Light"/>
              <a:sym typeface="Aleo Light"/>
            </a:endParaRPr>
          </a:p>
        </p:txBody>
      </p:sp>
      <p:sp>
        <p:nvSpPr>
          <p:cNvPr id="2269" name="Google Shape;2269;p44"/>
          <p:cNvSpPr/>
          <p:nvPr/>
        </p:nvSpPr>
        <p:spPr>
          <a:xfrm rot="-3599871">
            <a:off x="6253332" y="1763448"/>
            <a:ext cx="9181801" cy="7018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accent1"/>
              </a:solidFill>
              <a:latin typeface="Aleo Light"/>
              <a:ea typeface="Aleo Light"/>
              <a:cs typeface="Aleo Light"/>
              <a:sym typeface="Aleo Light"/>
            </a:endParaRPr>
          </a:p>
        </p:txBody>
      </p:sp>
      <p:sp>
        <p:nvSpPr>
          <p:cNvPr id="2270" name="Google Shape;2270;p44"/>
          <p:cNvSpPr/>
          <p:nvPr/>
        </p:nvSpPr>
        <p:spPr>
          <a:xfrm rot="-3599902">
            <a:off x="5900498" y="1520425"/>
            <a:ext cx="9192145" cy="10806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accent1"/>
              </a:solidFill>
              <a:latin typeface="Aleo Light"/>
              <a:ea typeface="Aleo Light"/>
              <a:cs typeface="Aleo Light"/>
              <a:sym typeface="Aleo Light"/>
            </a:endParaRPr>
          </a:p>
        </p:txBody>
      </p:sp>
      <p:sp>
        <p:nvSpPr>
          <p:cNvPr id="2271" name="Google Shape;2271;p44"/>
          <p:cNvSpPr/>
          <p:nvPr/>
        </p:nvSpPr>
        <p:spPr>
          <a:xfrm rot="-3599906">
            <a:off x="4897763" y="2618046"/>
            <a:ext cx="9169968" cy="30858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accent1"/>
              </a:solidFill>
              <a:latin typeface="Aleo Light"/>
              <a:ea typeface="Aleo Light"/>
              <a:cs typeface="Aleo Light"/>
              <a:sym typeface="Aleo Light"/>
            </a:endParaRPr>
          </a:p>
        </p:txBody>
      </p:sp>
      <p:sp>
        <p:nvSpPr>
          <p:cNvPr id="2272" name="Google Shape;2272;p44"/>
          <p:cNvSpPr txBox="1">
            <a:spLocks noGrp="1"/>
          </p:cNvSpPr>
          <p:nvPr>
            <p:ph type="ftr" idx="11"/>
          </p:nvPr>
        </p:nvSpPr>
        <p:spPr>
          <a:xfrm rot="-3599844">
            <a:off x="7459666" y="3671671"/>
            <a:ext cx="2895372" cy="273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650" tIns="40825" rIns="81650" bIns="408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2F2F2"/>
                </a:solidFill>
                <a:latin typeface="Aleo"/>
                <a:ea typeface="Aleo"/>
                <a:cs typeface="Aleo"/>
                <a:sym typeface="Aleo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2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22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2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22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22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22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22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22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2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2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2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2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2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2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2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2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on Title">
  <p:cSld name="Secton Title">
    <p:spTree>
      <p:nvGrpSpPr>
        <p:cNvPr id="1" name="Shape 2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4" name="Google Shape;2274;p45"/>
          <p:cNvSpPr txBox="1">
            <a:spLocks noGrp="1"/>
          </p:cNvSpPr>
          <p:nvPr>
            <p:ph type="ctrTitle"/>
          </p:nvPr>
        </p:nvSpPr>
        <p:spPr>
          <a:xfrm>
            <a:off x="3203731" y="3120697"/>
            <a:ext cx="5074500" cy="12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650" tIns="40825" rIns="81650" bIns="40825" anchor="b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275" name="Google Shape;2275;p45"/>
          <p:cNvSpPr txBox="1">
            <a:spLocks noGrp="1"/>
          </p:cNvSpPr>
          <p:nvPr>
            <p:ph type="subTitle" idx="1"/>
          </p:nvPr>
        </p:nvSpPr>
        <p:spPr>
          <a:xfrm>
            <a:off x="3215348" y="4263938"/>
            <a:ext cx="5350800" cy="6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650" tIns="40825" rIns="81650" bIns="40825" anchor="t" anchorCtr="0">
            <a:noAutofit/>
          </a:bodyPr>
          <a:lstStyle>
            <a:lvl1pPr lvl="0" algn="l" rtl="0">
              <a:lnSpc>
                <a:spcPct val="107142"/>
              </a:lnSpc>
              <a:spcBef>
                <a:spcPts val="300"/>
              </a:spcBef>
              <a:spcAft>
                <a:spcPts val="0"/>
              </a:spcAft>
              <a:buClr>
                <a:srgbClr val="909090"/>
              </a:buClr>
              <a:buSzPts val="1400"/>
              <a:buFont typeface="Aleo"/>
              <a:buNone/>
              <a:defRPr sz="1400" i="0">
                <a:solidFill>
                  <a:srgbClr val="909090"/>
                </a:solidFill>
                <a:latin typeface="Aleo"/>
                <a:ea typeface="Aleo"/>
                <a:cs typeface="Aleo"/>
                <a:sym typeface="Aleo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Clr>
                <a:srgbClr val="909090"/>
              </a:buClr>
              <a:buSzPts val="1200"/>
              <a:buFont typeface="Aleo Light"/>
              <a:buNone/>
              <a:defRPr>
                <a:solidFill>
                  <a:srgbClr val="909090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rgbClr val="909090"/>
              </a:buClr>
              <a:buSzPts val="1200"/>
              <a:buFont typeface="Aleo Light"/>
              <a:buNone/>
              <a:defRPr>
                <a:solidFill>
                  <a:srgbClr val="909090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rgbClr val="909090"/>
              </a:buClr>
              <a:buSzPts val="1200"/>
              <a:buFont typeface="Aleo Light"/>
              <a:buNone/>
              <a:defRPr>
                <a:solidFill>
                  <a:srgbClr val="909090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rgbClr val="909090"/>
              </a:buClr>
              <a:buSzPts val="1200"/>
              <a:buFont typeface="Aleo Light"/>
              <a:buNone/>
              <a:defRPr>
                <a:solidFill>
                  <a:srgbClr val="909090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rgbClr val="909090"/>
              </a:buClr>
              <a:buSzPts val="1800"/>
              <a:buNone/>
              <a:defRPr>
                <a:solidFill>
                  <a:srgbClr val="909090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rgbClr val="909090"/>
              </a:buClr>
              <a:buSzPts val="1800"/>
              <a:buNone/>
              <a:defRPr>
                <a:solidFill>
                  <a:srgbClr val="909090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rgbClr val="909090"/>
              </a:buClr>
              <a:buSzPts val="1800"/>
              <a:buNone/>
              <a:defRPr>
                <a:solidFill>
                  <a:srgbClr val="909090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rgbClr val="909090"/>
              </a:buClr>
              <a:buSzPts val="1800"/>
              <a:buNone/>
              <a:defRPr>
                <a:solidFill>
                  <a:srgbClr val="909090"/>
                </a:solidFill>
              </a:defRPr>
            </a:lvl9pPr>
          </a:lstStyle>
          <a:p>
            <a:endParaRPr/>
          </a:p>
        </p:txBody>
      </p:sp>
      <p:sp>
        <p:nvSpPr>
          <p:cNvPr id="2276" name="Google Shape;2276;p45"/>
          <p:cNvSpPr/>
          <p:nvPr/>
        </p:nvSpPr>
        <p:spPr>
          <a:xfrm rot="-3599902">
            <a:off x="-3601706" y="6969004"/>
            <a:ext cx="9192145" cy="23413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Aleo Light"/>
              <a:ea typeface="Aleo Light"/>
              <a:cs typeface="Aleo Light"/>
              <a:sym typeface="Aleo Light"/>
            </a:endParaRPr>
          </a:p>
        </p:txBody>
      </p:sp>
      <p:sp>
        <p:nvSpPr>
          <p:cNvPr id="2277" name="Google Shape;2277;p45"/>
          <p:cNvSpPr/>
          <p:nvPr/>
        </p:nvSpPr>
        <p:spPr>
          <a:xfrm rot="-3599871">
            <a:off x="-4389535" y="6735116"/>
            <a:ext cx="9181801" cy="7018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accent1"/>
              </a:solidFill>
              <a:latin typeface="Aleo Light"/>
              <a:ea typeface="Aleo Light"/>
              <a:cs typeface="Aleo Light"/>
              <a:sym typeface="Aleo Light"/>
            </a:endParaRPr>
          </a:p>
        </p:txBody>
      </p:sp>
      <p:sp>
        <p:nvSpPr>
          <p:cNvPr id="2278" name="Google Shape;2278;p45"/>
          <p:cNvSpPr/>
          <p:nvPr/>
        </p:nvSpPr>
        <p:spPr>
          <a:xfrm rot="-3599902">
            <a:off x="-4322762" y="5804900"/>
            <a:ext cx="9192145" cy="10806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accent1"/>
              </a:solidFill>
              <a:latin typeface="Aleo Light"/>
              <a:ea typeface="Aleo Light"/>
              <a:cs typeface="Aleo Light"/>
              <a:sym typeface="Aleo Light"/>
            </a:endParaRPr>
          </a:p>
        </p:txBody>
      </p:sp>
      <p:sp>
        <p:nvSpPr>
          <p:cNvPr id="2279" name="Google Shape;2279;p45"/>
          <p:cNvSpPr/>
          <p:nvPr/>
        </p:nvSpPr>
        <p:spPr>
          <a:xfrm rot="-3599906">
            <a:off x="-4956036" y="6141064"/>
            <a:ext cx="9169968" cy="30858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accent1"/>
              </a:solidFill>
              <a:latin typeface="Aleo Light"/>
              <a:ea typeface="Aleo Light"/>
              <a:cs typeface="Aleo Light"/>
              <a:sym typeface="Aleo Light"/>
            </a:endParaRPr>
          </a:p>
        </p:txBody>
      </p:sp>
      <p:sp>
        <p:nvSpPr>
          <p:cNvPr id="2280" name="Google Shape;2280;p45"/>
          <p:cNvSpPr txBox="1">
            <a:spLocks noGrp="1"/>
          </p:cNvSpPr>
          <p:nvPr>
            <p:ph type="body" idx="2"/>
          </p:nvPr>
        </p:nvSpPr>
        <p:spPr>
          <a:xfrm rot="-3599833">
            <a:off x="580859" y="4206699"/>
            <a:ext cx="2736370" cy="3599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650" tIns="40825" rIns="81650" bIns="40825" anchor="ctr" anchorCtr="0">
            <a:noAutofit/>
          </a:bodyPr>
          <a:lstStyle>
            <a:lvl1pPr marL="457200" lvl="0" indent="-342900" algn="r" rtl="0">
              <a:spcBef>
                <a:spcPts val="400"/>
              </a:spcBef>
              <a:spcAft>
                <a:spcPts val="0"/>
              </a:spcAft>
              <a:buClr>
                <a:srgbClr val="F2F2F2"/>
              </a:buClr>
              <a:buSzPts val="1800"/>
              <a:buFont typeface="Aleo Light"/>
              <a:buChar char="●"/>
              <a:defRPr sz="1800">
                <a:solidFill>
                  <a:srgbClr val="F2F2F2"/>
                </a:solidFill>
                <a:latin typeface="Aleo Light"/>
                <a:ea typeface="Aleo Light"/>
                <a:cs typeface="Aleo Light"/>
                <a:sym typeface="Aleo Light"/>
              </a:defRPr>
            </a:lvl1pPr>
            <a:lvl2pPr marL="914400" lvl="1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/>
            </a:lvl2pPr>
            <a:lvl3pPr marL="1371600" lvl="2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/>
            </a:lvl3pPr>
            <a:lvl4pPr marL="1828800" lvl="3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/>
            </a:lvl4pPr>
            <a:lvl5pPr marL="2286000" lvl="4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/>
            </a:lvl5pPr>
            <a:lvl6pPr marL="2743200" lvl="5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/>
            </a:lvl6pPr>
            <a:lvl7pPr marL="3200400" lvl="6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/>
            </a:lvl7pPr>
            <a:lvl8pPr marL="3657600" lvl="7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/>
            </a:lvl8pPr>
            <a:lvl9pPr marL="4114800" lvl="8" indent="-285750" algn="l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2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22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2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22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2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228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22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228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228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228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228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228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228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22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22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22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22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22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22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22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22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22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22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/>
                                        <p:tgtEl>
                                          <p:spTgt spid="22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22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/>
                                        <p:tgtEl>
                                          <p:spTgt spid="22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/>
                                        <p:tgtEl>
                                          <p:spTgt spid="22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2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/>
                                        <p:tgtEl>
                                          <p:spTgt spid="22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/>
                                        <p:tgtEl>
                                          <p:spTgt spid="22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2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/>
                                        <p:tgtEl>
                                          <p:spTgt spid="22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/>
                                        <p:tgtEl>
                                          <p:spTgt spid="22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2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/>
                                        <p:tgtEl>
                                          <p:spTgt spid="227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/>
                                        <p:tgtEl>
                                          <p:spTgt spid="227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o Image - 1 Column">
  <p:cSld name="No Image - 1 Column">
    <p:spTree>
      <p:nvGrpSpPr>
        <p:cNvPr id="1" name="Shape 2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2" name="Google Shape;2282;p46"/>
          <p:cNvSpPr/>
          <p:nvPr/>
        </p:nvSpPr>
        <p:spPr>
          <a:xfrm rot="-3599902">
            <a:off x="-649121" y="-3272931"/>
            <a:ext cx="9192145" cy="23413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Aleo Light"/>
              <a:ea typeface="Aleo Light"/>
              <a:cs typeface="Aleo Light"/>
              <a:sym typeface="Aleo Light"/>
            </a:endParaRPr>
          </a:p>
        </p:txBody>
      </p:sp>
      <p:sp>
        <p:nvSpPr>
          <p:cNvPr id="2283" name="Google Shape;2283;p46"/>
          <p:cNvSpPr/>
          <p:nvPr/>
        </p:nvSpPr>
        <p:spPr>
          <a:xfrm rot="-3599871">
            <a:off x="-1394170" y="-3334517"/>
            <a:ext cx="9181801" cy="7018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accent1"/>
              </a:solidFill>
              <a:latin typeface="Aleo Light"/>
              <a:ea typeface="Aleo Light"/>
              <a:cs typeface="Aleo Light"/>
              <a:sym typeface="Aleo Light"/>
            </a:endParaRPr>
          </a:p>
        </p:txBody>
      </p:sp>
      <p:sp>
        <p:nvSpPr>
          <p:cNvPr id="2284" name="Google Shape;2284;p46"/>
          <p:cNvSpPr/>
          <p:nvPr/>
        </p:nvSpPr>
        <p:spPr>
          <a:xfrm rot="-3599902">
            <a:off x="-1639906" y="-3592143"/>
            <a:ext cx="9192145" cy="10806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accent1"/>
              </a:solidFill>
              <a:latin typeface="Aleo Light"/>
              <a:ea typeface="Aleo Light"/>
              <a:cs typeface="Aleo Light"/>
              <a:sym typeface="Aleo Light"/>
            </a:endParaRPr>
          </a:p>
        </p:txBody>
      </p:sp>
      <p:sp>
        <p:nvSpPr>
          <p:cNvPr id="2285" name="Google Shape;2285;p46"/>
          <p:cNvSpPr/>
          <p:nvPr/>
        </p:nvSpPr>
        <p:spPr>
          <a:xfrm rot="-3599906">
            <a:off x="-2663739" y="-2499525"/>
            <a:ext cx="9169968" cy="30858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accent1"/>
              </a:solidFill>
              <a:latin typeface="Aleo Light"/>
              <a:ea typeface="Aleo Light"/>
              <a:cs typeface="Aleo Light"/>
              <a:sym typeface="Aleo Light"/>
            </a:endParaRPr>
          </a:p>
        </p:txBody>
      </p:sp>
      <p:sp>
        <p:nvSpPr>
          <p:cNvPr id="2286" name="Google Shape;2286;p46"/>
          <p:cNvSpPr txBox="1">
            <a:spLocks noGrp="1"/>
          </p:cNvSpPr>
          <p:nvPr>
            <p:ph type="sldNum" idx="12"/>
          </p:nvPr>
        </p:nvSpPr>
        <p:spPr>
          <a:xfrm rot="-3600061">
            <a:off x="671959" y="301249"/>
            <a:ext cx="1518647" cy="273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650" tIns="40825" rIns="81650" bIns="40825" anchor="ctr" anchorCtr="0">
            <a:noAutofit/>
          </a:bodyPr>
          <a:lstStyle>
            <a:lvl1pPr marL="0" lvl="0" indent="0" algn="l" rtl="0">
              <a:spcBef>
                <a:spcPts val="0"/>
              </a:spcBef>
              <a:buNone/>
              <a:defRPr sz="2000">
                <a:solidFill>
                  <a:srgbClr val="D8D8D8"/>
                </a:solidFill>
                <a:latin typeface="Aleo Light"/>
                <a:ea typeface="Aleo Light"/>
                <a:cs typeface="Aleo Light"/>
                <a:sym typeface="Aleo Light"/>
              </a:defRPr>
            </a:lvl1pPr>
            <a:lvl2pPr marL="0" lvl="1" indent="0" algn="l" rtl="0">
              <a:spcBef>
                <a:spcPts val="0"/>
              </a:spcBef>
              <a:buNone/>
              <a:defRPr sz="2000">
                <a:solidFill>
                  <a:srgbClr val="D8D8D8"/>
                </a:solidFill>
                <a:latin typeface="Aleo Light"/>
                <a:ea typeface="Aleo Light"/>
                <a:cs typeface="Aleo Light"/>
                <a:sym typeface="Aleo Light"/>
              </a:defRPr>
            </a:lvl2pPr>
            <a:lvl3pPr marL="0" lvl="2" indent="0" algn="l" rtl="0">
              <a:spcBef>
                <a:spcPts val="0"/>
              </a:spcBef>
              <a:buNone/>
              <a:defRPr sz="2000">
                <a:solidFill>
                  <a:srgbClr val="D8D8D8"/>
                </a:solidFill>
                <a:latin typeface="Aleo Light"/>
                <a:ea typeface="Aleo Light"/>
                <a:cs typeface="Aleo Light"/>
                <a:sym typeface="Aleo Light"/>
              </a:defRPr>
            </a:lvl3pPr>
            <a:lvl4pPr marL="0" lvl="3" indent="0" algn="l" rtl="0">
              <a:spcBef>
                <a:spcPts val="0"/>
              </a:spcBef>
              <a:buNone/>
              <a:defRPr sz="2000">
                <a:solidFill>
                  <a:srgbClr val="D8D8D8"/>
                </a:solidFill>
                <a:latin typeface="Aleo Light"/>
                <a:ea typeface="Aleo Light"/>
                <a:cs typeface="Aleo Light"/>
                <a:sym typeface="Aleo Light"/>
              </a:defRPr>
            </a:lvl4pPr>
            <a:lvl5pPr marL="0" lvl="4" indent="0" algn="l" rtl="0">
              <a:spcBef>
                <a:spcPts val="0"/>
              </a:spcBef>
              <a:buNone/>
              <a:defRPr sz="2000">
                <a:solidFill>
                  <a:srgbClr val="D8D8D8"/>
                </a:solidFill>
                <a:latin typeface="Aleo Light"/>
                <a:ea typeface="Aleo Light"/>
                <a:cs typeface="Aleo Light"/>
                <a:sym typeface="Aleo Light"/>
              </a:defRPr>
            </a:lvl5pPr>
            <a:lvl6pPr marL="0" lvl="5" indent="0" algn="l" rtl="0">
              <a:spcBef>
                <a:spcPts val="0"/>
              </a:spcBef>
              <a:buNone/>
              <a:defRPr sz="2000">
                <a:solidFill>
                  <a:srgbClr val="D8D8D8"/>
                </a:solidFill>
                <a:latin typeface="Aleo Light"/>
                <a:ea typeface="Aleo Light"/>
                <a:cs typeface="Aleo Light"/>
                <a:sym typeface="Aleo Light"/>
              </a:defRPr>
            </a:lvl6pPr>
            <a:lvl7pPr marL="0" lvl="6" indent="0" algn="l" rtl="0">
              <a:spcBef>
                <a:spcPts val="0"/>
              </a:spcBef>
              <a:buNone/>
              <a:defRPr sz="2000">
                <a:solidFill>
                  <a:srgbClr val="D8D8D8"/>
                </a:solidFill>
                <a:latin typeface="Aleo Light"/>
                <a:ea typeface="Aleo Light"/>
                <a:cs typeface="Aleo Light"/>
                <a:sym typeface="Aleo Light"/>
              </a:defRPr>
            </a:lvl7pPr>
            <a:lvl8pPr marL="0" lvl="7" indent="0" algn="l" rtl="0">
              <a:spcBef>
                <a:spcPts val="0"/>
              </a:spcBef>
              <a:buNone/>
              <a:defRPr sz="2000">
                <a:solidFill>
                  <a:srgbClr val="D8D8D8"/>
                </a:solidFill>
                <a:latin typeface="Aleo Light"/>
                <a:ea typeface="Aleo Light"/>
                <a:cs typeface="Aleo Light"/>
                <a:sym typeface="Aleo Light"/>
              </a:defRPr>
            </a:lvl8pPr>
            <a:lvl9pPr marL="0" lvl="8" indent="0" algn="l" rtl="0">
              <a:spcBef>
                <a:spcPts val="0"/>
              </a:spcBef>
              <a:buNone/>
              <a:defRPr sz="2000">
                <a:solidFill>
                  <a:srgbClr val="D8D8D8"/>
                </a:solidFill>
                <a:latin typeface="Aleo Light"/>
                <a:ea typeface="Aleo Light"/>
                <a:cs typeface="Aleo Light"/>
                <a:sym typeface="Aleo Ligh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SLIDE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87" name="Google Shape;2287;p46"/>
          <p:cNvSpPr/>
          <p:nvPr/>
        </p:nvSpPr>
        <p:spPr>
          <a:xfrm rot="-3599871">
            <a:off x="6253332" y="1763448"/>
            <a:ext cx="9181801" cy="7018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accent1"/>
              </a:solidFill>
              <a:latin typeface="Aleo Light"/>
              <a:ea typeface="Aleo Light"/>
              <a:cs typeface="Aleo Light"/>
              <a:sym typeface="Aleo Light"/>
            </a:endParaRPr>
          </a:p>
        </p:txBody>
      </p:sp>
      <p:sp>
        <p:nvSpPr>
          <p:cNvPr id="2288" name="Google Shape;2288;p46"/>
          <p:cNvSpPr/>
          <p:nvPr/>
        </p:nvSpPr>
        <p:spPr>
          <a:xfrm rot="-3599902">
            <a:off x="5900498" y="1520425"/>
            <a:ext cx="9192145" cy="10806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accent1"/>
              </a:solidFill>
              <a:latin typeface="Aleo Light"/>
              <a:ea typeface="Aleo Light"/>
              <a:cs typeface="Aleo Light"/>
              <a:sym typeface="Aleo Light"/>
            </a:endParaRPr>
          </a:p>
        </p:txBody>
      </p:sp>
      <p:sp>
        <p:nvSpPr>
          <p:cNvPr id="2289" name="Google Shape;2289;p46"/>
          <p:cNvSpPr/>
          <p:nvPr/>
        </p:nvSpPr>
        <p:spPr>
          <a:xfrm rot="-3599906">
            <a:off x="4897763" y="2618046"/>
            <a:ext cx="9169968" cy="30858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accent1"/>
              </a:solidFill>
              <a:latin typeface="Aleo Light"/>
              <a:ea typeface="Aleo Light"/>
              <a:cs typeface="Aleo Light"/>
              <a:sym typeface="Aleo Light"/>
            </a:endParaRPr>
          </a:p>
        </p:txBody>
      </p:sp>
      <p:sp>
        <p:nvSpPr>
          <p:cNvPr id="2290" name="Google Shape;2290;p46"/>
          <p:cNvSpPr txBox="1">
            <a:spLocks noGrp="1"/>
          </p:cNvSpPr>
          <p:nvPr>
            <p:ph type="ftr" idx="11"/>
          </p:nvPr>
        </p:nvSpPr>
        <p:spPr>
          <a:xfrm rot="-3599844">
            <a:off x="7459666" y="3671671"/>
            <a:ext cx="2895372" cy="273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650" tIns="40825" rIns="81650" bIns="408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2F2F2"/>
                </a:solidFill>
                <a:latin typeface="Aleo"/>
                <a:ea typeface="Aleo"/>
                <a:cs typeface="Aleo"/>
                <a:sym typeface="Aleo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91" name="Google Shape;2291;p46"/>
          <p:cNvSpPr txBox="1">
            <a:spLocks noGrp="1"/>
          </p:cNvSpPr>
          <p:nvPr>
            <p:ph type="body" idx="1"/>
          </p:nvPr>
        </p:nvSpPr>
        <p:spPr>
          <a:xfrm>
            <a:off x="3995889" y="1383618"/>
            <a:ext cx="3382800" cy="360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81650" tIns="40825" rIns="81650" bIns="40825" anchor="ctr" anchorCtr="0">
            <a:noAutofit/>
          </a:bodyPr>
          <a:lstStyle>
            <a:lvl1pPr marL="457200" lvl="0" indent="-330200" algn="l" rtl="0">
              <a:spcBef>
                <a:spcPts val="300"/>
              </a:spcBef>
              <a:spcAft>
                <a:spcPts val="0"/>
              </a:spcAft>
              <a:buClr>
                <a:srgbClr val="D8D8D8"/>
              </a:buClr>
              <a:buSzPts val="1600"/>
              <a:buFont typeface="Aleo"/>
              <a:buChar char="●"/>
              <a:defRPr sz="1600" b="1">
                <a:solidFill>
                  <a:srgbClr val="D8D8D8"/>
                </a:solidFill>
                <a:latin typeface="Aleo"/>
                <a:ea typeface="Aleo"/>
                <a:cs typeface="Aleo"/>
                <a:sym typeface="Aleo"/>
              </a:defRPr>
            </a:lvl1pPr>
            <a:lvl2pPr marL="914400" lvl="1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/>
            </a:lvl2pPr>
            <a:lvl3pPr marL="1371600" lvl="2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/>
            </a:lvl3pPr>
            <a:lvl4pPr marL="1828800" lvl="3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/>
            </a:lvl4pPr>
            <a:lvl5pPr marL="2286000" lvl="4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/>
            </a:lvl5pPr>
            <a:lvl6pPr marL="2743200" lvl="5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/>
            </a:lvl6pPr>
            <a:lvl7pPr marL="3200400" lvl="6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/>
            </a:lvl7pPr>
            <a:lvl8pPr marL="3657600" lvl="7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/>
            </a:lvl8pPr>
            <a:lvl9pPr marL="4114800" lvl="8" indent="-285750" algn="l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/>
            </a:lvl9pPr>
          </a:lstStyle>
          <a:p>
            <a:endParaRPr/>
          </a:p>
        </p:txBody>
      </p:sp>
      <p:sp>
        <p:nvSpPr>
          <p:cNvPr id="2292" name="Google Shape;2292;p46"/>
          <p:cNvSpPr txBox="1">
            <a:spLocks noGrp="1"/>
          </p:cNvSpPr>
          <p:nvPr>
            <p:ph type="title"/>
          </p:nvPr>
        </p:nvSpPr>
        <p:spPr>
          <a:xfrm>
            <a:off x="2195531" y="205979"/>
            <a:ext cx="6841500" cy="49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650" tIns="40825" rIns="81650" bIns="408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293" name="Google Shape;2293;p46"/>
          <p:cNvSpPr txBox="1">
            <a:spLocks noGrp="1"/>
          </p:cNvSpPr>
          <p:nvPr>
            <p:ph type="subTitle" idx="2"/>
          </p:nvPr>
        </p:nvSpPr>
        <p:spPr>
          <a:xfrm>
            <a:off x="2195531" y="612561"/>
            <a:ext cx="6841500" cy="2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650" tIns="40825" rIns="81650" bIns="40825" anchor="t" anchorCtr="0">
            <a:noAutofit/>
          </a:bodyPr>
          <a:lstStyle>
            <a:lvl1pPr lvl="0" algn="l" rtl="0">
              <a:lnSpc>
                <a:spcPct val="107142"/>
              </a:lnSpc>
              <a:spcBef>
                <a:spcPts val="300"/>
              </a:spcBef>
              <a:spcAft>
                <a:spcPts val="0"/>
              </a:spcAft>
              <a:buClr>
                <a:srgbClr val="909090"/>
              </a:buClr>
              <a:buSzPts val="1400"/>
              <a:buFont typeface="Aleo"/>
              <a:buNone/>
              <a:defRPr sz="1400" i="0">
                <a:solidFill>
                  <a:srgbClr val="909090"/>
                </a:solidFill>
                <a:latin typeface="Aleo"/>
                <a:ea typeface="Aleo"/>
                <a:cs typeface="Aleo"/>
                <a:sym typeface="Aleo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Clr>
                <a:srgbClr val="909090"/>
              </a:buClr>
              <a:buSzPts val="1200"/>
              <a:buFont typeface="Aleo Light"/>
              <a:buNone/>
              <a:defRPr>
                <a:solidFill>
                  <a:srgbClr val="909090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rgbClr val="909090"/>
              </a:buClr>
              <a:buSzPts val="1200"/>
              <a:buFont typeface="Aleo Light"/>
              <a:buNone/>
              <a:defRPr>
                <a:solidFill>
                  <a:srgbClr val="909090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rgbClr val="909090"/>
              </a:buClr>
              <a:buSzPts val="1200"/>
              <a:buFont typeface="Aleo Light"/>
              <a:buNone/>
              <a:defRPr>
                <a:solidFill>
                  <a:srgbClr val="909090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rgbClr val="909090"/>
              </a:buClr>
              <a:buSzPts val="1200"/>
              <a:buFont typeface="Aleo Light"/>
              <a:buNone/>
              <a:defRPr>
                <a:solidFill>
                  <a:srgbClr val="909090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rgbClr val="909090"/>
              </a:buClr>
              <a:buSzPts val="1800"/>
              <a:buNone/>
              <a:defRPr>
                <a:solidFill>
                  <a:srgbClr val="909090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rgbClr val="909090"/>
              </a:buClr>
              <a:buSzPts val="1800"/>
              <a:buNone/>
              <a:defRPr>
                <a:solidFill>
                  <a:srgbClr val="909090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rgbClr val="909090"/>
              </a:buClr>
              <a:buSzPts val="1800"/>
              <a:buNone/>
              <a:defRPr>
                <a:solidFill>
                  <a:srgbClr val="909090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rgbClr val="909090"/>
              </a:buClr>
              <a:buSzPts val="1800"/>
              <a:buNone/>
              <a:defRPr>
                <a:solidFill>
                  <a:srgbClr val="909090"/>
                </a:solidFill>
              </a:defRPr>
            </a:lvl9pPr>
          </a:lstStyle>
          <a:p>
            <a:endParaRPr/>
          </a:p>
        </p:txBody>
      </p:sp>
      <p:sp>
        <p:nvSpPr>
          <p:cNvPr id="2294" name="Google Shape;2294;p46"/>
          <p:cNvSpPr/>
          <p:nvPr/>
        </p:nvSpPr>
        <p:spPr>
          <a:xfrm>
            <a:off x="2270711" y="915566"/>
            <a:ext cx="6766200" cy="72000"/>
          </a:xfrm>
          <a:prstGeom prst="rect">
            <a:avLst/>
          </a:prstGeom>
          <a:blipFill rotWithShape="1">
            <a:blip r:embed="rId2">
              <a:alphaModFix/>
            </a:blip>
            <a:tile tx="0" ty="0" sx="50002" sy="50002" flip="none" algn="tl"/>
          </a:blip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Aleo Light"/>
              <a:ea typeface="Aleo Light"/>
              <a:cs typeface="Aleo Light"/>
              <a:sym typeface="Aleo Light"/>
            </a:endParaRPr>
          </a:p>
        </p:txBody>
      </p:sp>
      <p:sp>
        <p:nvSpPr>
          <p:cNvPr id="2295" name="Google Shape;2295;p46"/>
          <p:cNvSpPr txBox="1">
            <a:spLocks noGrp="1"/>
          </p:cNvSpPr>
          <p:nvPr>
            <p:ph type="body" idx="3"/>
          </p:nvPr>
        </p:nvSpPr>
        <p:spPr>
          <a:xfrm>
            <a:off x="3995889" y="1815666"/>
            <a:ext cx="4248900" cy="10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650" tIns="40825" rIns="81650" bIns="40825" anchor="t" anchorCtr="0">
            <a:noAutofit/>
          </a:bodyPr>
          <a:lstStyle>
            <a:lvl1pPr marL="457200" lvl="0" indent="-3048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eo Light"/>
              <a:buChar char="●"/>
              <a:defRPr sz="1200"/>
            </a:lvl1pPr>
            <a:lvl2pPr marL="914400" lvl="1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/>
            </a:lvl2pPr>
            <a:lvl3pPr marL="1371600" lvl="2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/>
            </a:lvl3pPr>
            <a:lvl4pPr marL="1828800" lvl="3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/>
            </a:lvl4pPr>
            <a:lvl5pPr marL="2286000" lvl="4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/>
            </a:lvl5pPr>
            <a:lvl6pPr marL="2743200" lvl="5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/>
            </a:lvl6pPr>
            <a:lvl7pPr marL="3200400" lvl="6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/>
            </a:lvl7pPr>
            <a:lvl8pPr marL="3657600" lvl="7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/>
            </a:lvl8pPr>
            <a:lvl9pPr marL="4114800" lvl="8" indent="-285750" algn="l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/>
            </a:lvl9pPr>
          </a:lstStyle>
          <a:p>
            <a:endParaRPr/>
          </a:p>
        </p:txBody>
      </p:sp>
      <p:sp>
        <p:nvSpPr>
          <p:cNvPr id="2296" name="Google Shape;2296;p46"/>
          <p:cNvSpPr txBox="1">
            <a:spLocks noGrp="1"/>
          </p:cNvSpPr>
          <p:nvPr>
            <p:ph type="body" idx="4"/>
          </p:nvPr>
        </p:nvSpPr>
        <p:spPr>
          <a:xfrm>
            <a:off x="3995889" y="2895786"/>
            <a:ext cx="3382800" cy="360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81650" tIns="40825" rIns="81650" bIns="40825" anchor="ctr" anchorCtr="0">
            <a:noAutofit/>
          </a:bodyPr>
          <a:lstStyle>
            <a:lvl1pPr marL="457200" lvl="0" indent="-330200" algn="l" rtl="0">
              <a:spcBef>
                <a:spcPts val="300"/>
              </a:spcBef>
              <a:spcAft>
                <a:spcPts val="0"/>
              </a:spcAft>
              <a:buClr>
                <a:srgbClr val="D8D8D8"/>
              </a:buClr>
              <a:buSzPts val="1600"/>
              <a:buFont typeface="Aleo"/>
              <a:buChar char="●"/>
              <a:defRPr sz="1600" b="1">
                <a:solidFill>
                  <a:srgbClr val="D8D8D8"/>
                </a:solidFill>
                <a:latin typeface="Aleo"/>
                <a:ea typeface="Aleo"/>
                <a:cs typeface="Aleo"/>
                <a:sym typeface="Aleo"/>
              </a:defRPr>
            </a:lvl1pPr>
            <a:lvl2pPr marL="914400" lvl="1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/>
            </a:lvl2pPr>
            <a:lvl3pPr marL="1371600" lvl="2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/>
            </a:lvl3pPr>
            <a:lvl4pPr marL="1828800" lvl="3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/>
            </a:lvl4pPr>
            <a:lvl5pPr marL="2286000" lvl="4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/>
            </a:lvl5pPr>
            <a:lvl6pPr marL="2743200" lvl="5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/>
            </a:lvl6pPr>
            <a:lvl7pPr marL="3200400" lvl="6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/>
            </a:lvl7pPr>
            <a:lvl8pPr marL="3657600" lvl="7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/>
            </a:lvl8pPr>
            <a:lvl9pPr marL="4114800" lvl="8" indent="-285750" algn="l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/>
            </a:lvl9pPr>
          </a:lstStyle>
          <a:p>
            <a:endParaRPr/>
          </a:p>
        </p:txBody>
      </p:sp>
      <p:sp>
        <p:nvSpPr>
          <p:cNvPr id="2297" name="Google Shape;2297;p46"/>
          <p:cNvSpPr txBox="1">
            <a:spLocks noGrp="1"/>
          </p:cNvSpPr>
          <p:nvPr>
            <p:ph type="body" idx="5"/>
          </p:nvPr>
        </p:nvSpPr>
        <p:spPr>
          <a:xfrm>
            <a:off x="3995889" y="3327834"/>
            <a:ext cx="4248900" cy="10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650" tIns="40825" rIns="81650" bIns="40825" anchor="t" anchorCtr="0">
            <a:noAutofit/>
          </a:bodyPr>
          <a:lstStyle>
            <a:lvl1pPr marL="457200" lvl="0" indent="-3048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eo Light"/>
              <a:buChar char="●"/>
              <a:defRPr sz="1200"/>
            </a:lvl1pPr>
            <a:lvl2pPr marL="914400" lvl="1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/>
            </a:lvl2pPr>
            <a:lvl3pPr marL="1371600" lvl="2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/>
            </a:lvl3pPr>
            <a:lvl4pPr marL="1828800" lvl="3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/>
            </a:lvl4pPr>
            <a:lvl5pPr marL="2286000" lvl="4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/>
            </a:lvl5pPr>
            <a:lvl6pPr marL="2743200" lvl="5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/>
            </a:lvl6pPr>
            <a:lvl7pPr marL="3200400" lvl="6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/>
            </a:lvl7pPr>
            <a:lvl8pPr marL="3657600" lvl="7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/>
            </a:lvl8pPr>
            <a:lvl9pPr marL="4114800" lvl="8" indent="-285750" algn="l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2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22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2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22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2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22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22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22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22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2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2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2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29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29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29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29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29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29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 Image - 1 Column -Horizontal">
  <p:cSld name="1 Image - 1 Column -Horizontal">
    <p:spTree>
      <p:nvGrpSpPr>
        <p:cNvPr id="1" name="Shape 2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9" name="Google Shape;2299;p47"/>
          <p:cNvSpPr>
            <a:spLocks noGrp="1"/>
          </p:cNvSpPr>
          <p:nvPr>
            <p:ph type="pic" idx="2"/>
          </p:nvPr>
        </p:nvSpPr>
        <p:spPr>
          <a:xfrm>
            <a:off x="791253" y="1239602"/>
            <a:ext cx="7633500" cy="2088300"/>
          </a:xfrm>
          <a:prstGeom prst="rect">
            <a:avLst/>
          </a:prstGeom>
          <a:noFill/>
          <a:ln>
            <a:noFill/>
          </a:ln>
          <a:effectLst>
            <a:outerShdw blurRad="63500" algn="ctr" rotWithShape="0">
              <a:srgbClr val="000000">
                <a:alpha val="20000"/>
              </a:srgbClr>
            </a:outerShdw>
          </a:effectLst>
        </p:spPr>
        <p:txBody>
          <a:bodyPr spcFirstLastPara="1" wrap="square" lIns="81650" tIns="40825" rIns="81650" bIns="40825" anchor="t" anchorCtr="0">
            <a:noAutofit/>
          </a:bodyPr>
          <a:lstStyle>
            <a:lvl1pPr marR="0" lvl="0" algn="l" rtl="0">
              <a:spcBef>
                <a:spcPts val="300"/>
              </a:spcBef>
              <a:spcAft>
                <a:spcPts val="0"/>
              </a:spcAft>
              <a:buClr>
                <a:srgbClr val="A5A5A5"/>
              </a:buClr>
              <a:buSzPts val="1600"/>
              <a:buFont typeface="Aleo Light"/>
              <a:buNone/>
              <a:defRPr sz="1600" b="0" i="0" u="none" strike="noStrike" cap="none">
                <a:solidFill>
                  <a:srgbClr val="A5A5A5"/>
                </a:solidFill>
                <a:latin typeface="Aleo Light"/>
                <a:ea typeface="Aleo Light"/>
                <a:cs typeface="Aleo Light"/>
                <a:sym typeface="Aleo Light"/>
              </a:defRPr>
            </a:lvl1pPr>
            <a:lvl2pPr marR="0" lvl="1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eo Light"/>
              <a:buChar char="●"/>
              <a:defRPr sz="1200" b="0" i="0" u="none" strike="noStrike" cap="none">
                <a:solidFill>
                  <a:schemeClr val="dk1"/>
                </a:solidFill>
                <a:latin typeface="Aleo Light"/>
                <a:ea typeface="Aleo Light"/>
                <a:cs typeface="Aleo Light"/>
                <a:sym typeface="Aleo Light"/>
              </a:defRPr>
            </a:lvl2pPr>
            <a:lvl3pPr marR="0" lvl="2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eo Light"/>
              <a:buChar char="●"/>
              <a:defRPr sz="1200" b="0" i="0" u="none" strike="noStrike" cap="none">
                <a:solidFill>
                  <a:schemeClr val="dk1"/>
                </a:solidFill>
                <a:latin typeface="Aleo Light"/>
                <a:ea typeface="Aleo Light"/>
                <a:cs typeface="Aleo Light"/>
                <a:sym typeface="Aleo Light"/>
              </a:defRPr>
            </a:lvl3pPr>
            <a:lvl4pPr marR="0" lvl="3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eo Light"/>
              <a:buChar char="●"/>
              <a:defRPr sz="1200" b="0" i="0" u="none" strike="noStrike" cap="none">
                <a:solidFill>
                  <a:schemeClr val="dk1"/>
                </a:solidFill>
                <a:latin typeface="Aleo Light"/>
                <a:ea typeface="Aleo Light"/>
                <a:cs typeface="Aleo Light"/>
                <a:sym typeface="Aleo Light"/>
              </a:defRPr>
            </a:lvl4pPr>
            <a:lvl5pPr marR="0" lvl="4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eo Light"/>
              <a:buChar char="●"/>
              <a:defRPr sz="1200" b="0" i="0" u="none" strike="noStrike" cap="none">
                <a:solidFill>
                  <a:schemeClr val="dk1"/>
                </a:solidFill>
                <a:latin typeface="Aleo Light"/>
                <a:ea typeface="Aleo Light"/>
                <a:cs typeface="Aleo Light"/>
                <a:sym typeface="Aleo Light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leo Light"/>
                <a:ea typeface="Aleo Light"/>
                <a:cs typeface="Aleo Light"/>
                <a:sym typeface="Aleo Light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leo Light"/>
                <a:ea typeface="Aleo Light"/>
                <a:cs typeface="Aleo Light"/>
                <a:sym typeface="Aleo Light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leo Light"/>
                <a:ea typeface="Aleo Light"/>
                <a:cs typeface="Aleo Light"/>
                <a:sym typeface="Aleo Light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leo Light"/>
                <a:ea typeface="Aleo Light"/>
                <a:cs typeface="Aleo Light"/>
                <a:sym typeface="Aleo Light"/>
              </a:defRPr>
            </a:lvl9pPr>
          </a:lstStyle>
          <a:p>
            <a:endParaRPr/>
          </a:p>
        </p:txBody>
      </p:sp>
      <p:sp>
        <p:nvSpPr>
          <p:cNvPr id="2300" name="Google Shape;2300;p47"/>
          <p:cNvSpPr/>
          <p:nvPr/>
        </p:nvSpPr>
        <p:spPr>
          <a:xfrm rot="-3599902">
            <a:off x="-649121" y="-3272931"/>
            <a:ext cx="9192145" cy="23413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Aleo Light"/>
              <a:ea typeface="Aleo Light"/>
              <a:cs typeface="Aleo Light"/>
              <a:sym typeface="Aleo Light"/>
            </a:endParaRPr>
          </a:p>
        </p:txBody>
      </p:sp>
      <p:sp>
        <p:nvSpPr>
          <p:cNvPr id="2301" name="Google Shape;2301;p47"/>
          <p:cNvSpPr/>
          <p:nvPr/>
        </p:nvSpPr>
        <p:spPr>
          <a:xfrm rot="-3599871">
            <a:off x="-1394170" y="-3334517"/>
            <a:ext cx="9181801" cy="7018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accent1"/>
              </a:solidFill>
              <a:latin typeface="Aleo Light"/>
              <a:ea typeface="Aleo Light"/>
              <a:cs typeface="Aleo Light"/>
              <a:sym typeface="Aleo Light"/>
            </a:endParaRPr>
          </a:p>
        </p:txBody>
      </p:sp>
      <p:sp>
        <p:nvSpPr>
          <p:cNvPr id="2302" name="Google Shape;2302;p47"/>
          <p:cNvSpPr/>
          <p:nvPr/>
        </p:nvSpPr>
        <p:spPr>
          <a:xfrm rot="-3599902">
            <a:off x="-1639906" y="-3592143"/>
            <a:ext cx="9192145" cy="10806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accent1"/>
              </a:solidFill>
              <a:latin typeface="Aleo Light"/>
              <a:ea typeface="Aleo Light"/>
              <a:cs typeface="Aleo Light"/>
              <a:sym typeface="Aleo Light"/>
            </a:endParaRPr>
          </a:p>
        </p:txBody>
      </p:sp>
      <p:sp>
        <p:nvSpPr>
          <p:cNvPr id="2303" name="Google Shape;2303;p47"/>
          <p:cNvSpPr/>
          <p:nvPr/>
        </p:nvSpPr>
        <p:spPr>
          <a:xfrm rot="-3599906">
            <a:off x="-2663739" y="-2499525"/>
            <a:ext cx="9169968" cy="30858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accent1"/>
              </a:solidFill>
              <a:latin typeface="Aleo Light"/>
              <a:ea typeface="Aleo Light"/>
              <a:cs typeface="Aleo Light"/>
              <a:sym typeface="Aleo Light"/>
            </a:endParaRPr>
          </a:p>
        </p:txBody>
      </p:sp>
      <p:sp>
        <p:nvSpPr>
          <p:cNvPr id="2304" name="Google Shape;2304;p47"/>
          <p:cNvSpPr txBox="1">
            <a:spLocks noGrp="1"/>
          </p:cNvSpPr>
          <p:nvPr>
            <p:ph type="sldNum" idx="12"/>
          </p:nvPr>
        </p:nvSpPr>
        <p:spPr>
          <a:xfrm rot="-3600061">
            <a:off x="671959" y="301249"/>
            <a:ext cx="1518647" cy="273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650" tIns="40825" rIns="81650" bIns="40825" anchor="ctr" anchorCtr="0">
            <a:noAutofit/>
          </a:bodyPr>
          <a:lstStyle>
            <a:lvl1pPr marL="0" lvl="0" indent="0" algn="l" rtl="0">
              <a:spcBef>
                <a:spcPts val="0"/>
              </a:spcBef>
              <a:buNone/>
              <a:defRPr sz="2000">
                <a:solidFill>
                  <a:srgbClr val="D8D8D8"/>
                </a:solidFill>
                <a:latin typeface="Aleo Light"/>
                <a:ea typeface="Aleo Light"/>
                <a:cs typeface="Aleo Light"/>
                <a:sym typeface="Aleo Light"/>
              </a:defRPr>
            </a:lvl1pPr>
            <a:lvl2pPr marL="0" lvl="1" indent="0" algn="l" rtl="0">
              <a:spcBef>
                <a:spcPts val="0"/>
              </a:spcBef>
              <a:buNone/>
              <a:defRPr sz="2000">
                <a:solidFill>
                  <a:srgbClr val="D8D8D8"/>
                </a:solidFill>
                <a:latin typeface="Aleo Light"/>
                <a:ea typeface="Aleo Light"/>
                <a:cs typeface="Aleo Light"/>
                <a:sym typeface="Aleo Light"/>
              </a:defRPr>
            </a:lvl2pPr>
            <a:lvl3pPr marL="0" lvl="2" indent="0" algn="l" rtl="0">
              <a:spcBef>
                <a:spcPts val="0"/>
              </a:spcBef>
              <a:buNone/>
              <a:defRPr sz="2000">
                <a:solidFill>
                  <a:srgbClr val="D8D8D8"/>
                </a:solidFill>
                <a:latin typeface="Aleo Light"/>
                <a:ea typeface="Aleo Light"/>
                <a:cs typeface="Aleo Light"/>
                <a:sym typeface="Aleo Light"/>
              </a:defRPr>
            </a:lvl3pPr>
            <a:lvl4pPr marL="0" lvl="3" indent="0" algn="l" rtl="0">
              <a:spcBef>
                <a:spcPts val="0"/>
              </a:spcBef>
              <a:buNone/>
              <a:defRPr sz="2000">
                <a:solidFill>
                  <a:srgbClr val="D8D8D8"/>
                </a:solidFill>
                <a:latin typeface="Aleo Light"/>
                <a:ea typeface="Aleo Light"/>
                <a:cs typeface="Aleo Light"/>
                <a:sym typeface="Aleo Light"/>
              </a:defRPr>
            </a:lvl4pPr>
            <a:lvl5pPr marL="0" lvl="4" indent="0" algn="l" rtl="0">
              <a:spcBef>
                <a:spcPts val="0"/>
              </a:spcBef>
              <a:buNone/>
              <a:defRPr sz="2000">
                <a:solidFill>
                  <a:srgbClr val="D8D8D8"/>
                </a:solidFill>
                <a:latin typeface="Aleo Light"/>
                <a:ea typeface="Aleo Light"/>
                <a:cs typeface="Aleo Light"/>
                <a:sym typeface="Aleo Light"/>
              </a:defRPr>
            </a:lvl5pPr>
            <a:lvl6pPr marL="0" lvl="5" indent="0" algn="l" rtl="0">
              <a:spcBef>
                <a:spcPts val="0"/>
              </a:spcBef>
              <a:buNone/>
              <a:defRPr sz="2000">
                <a:solidFill>
                  <a:srgbClr val="D8D8D8"/>
                </a:solidFill>
                <a:latin typeface="Aleo Light"/>
                <a:ea typeface="Aleo Light"/>
                <a:cs typeface="Aleo Light"/>
                <a:sym typeface="Aleo Light"/>
              </a:defRPr>
            </a:lvl6pPr>
            <a:lvl7pPr marL="0" lvl="6" indent="0" algn="l" rtl="0">
              <a:spcBef>
                <a:spcPts val="0"/>
              </a:spcBef>
              <a:buNone/>
              <a:defRPr sz="2000">
                <a:solidFill>
                  <a:srgbClr val="D8D8D8"/>
                </a:solidFill>
                <a:latin typeface="Aleo Light"/>
                <a:ea typeface="Aleo Light"/>
                <a:cs typeface="Aleo Light"/>
                <a:sym typeface="Aleo Light"/>
              </a:defRPr>
            </a:lvl7pPr>
            <a:lvl8pPr marL="0" lvl="7" indent="0" algn="l" rtl="0">
              <a:spcBef>
                <a:spcPts val="0"/>
              </a:spcBef>
              <a:buNone/>
              <a:defRPr sz="2000">
                <a:solidFill>
                  <a:srgbClr val="D8D8D8"/>
                </a:solidFill>
                <a:latin typeface="Aleo Light"/>
                <a:ea typeface="Aleo Light"/>
                <a:cs typeface="Aleo Light"/>
                <a:sym typeface="Aleo Light"/>
              </a:defRPr>
            </a:lvl8pPr>
            <a:lvl9pPr marL="0" lvl="8" indent="0" algn="l" rtl="0">
              <a:spcBef>
                <a:spcPts val="0"/>
              </a:spcBef>
              <a:buNone/>
              <a:defRPr sz="2000">
                <a:solidFill>
                  <a:srgbClr val="D8D8D8"/>
                </a:solidFill>
                <a:latin typeface="Aleo Light"/>
                <a:ea typeface="Aleo Light"/>
                <a:cs typeface="Aleo Light"/>
                <a:sym typeface="Aleo Ligh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SLIDE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05" name="Google Shape;2305;p47"/>
          <p:cNvSpPr/>
          <p:nvPr/>
        </p:nvSpPr>
        <p:spPr>
          <a:xfrm rot="-3599871">
            <a:off x="6253332" y="1763448"/>
            <a:ext cx="9181801" cy="7018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accent1"/>
              </a:solidFill>
              <a:latin typeface="Aleo Light"/>
              <a:ea typeface="Aleo Light"/>
              <a:cs typeface="Aleo Light"/>
              <a:sym typeface="Aleo Light"/>
            </a:endParaRPr>
          </a:p>
        </p:txBody>
      </p:sp>
      <p:sp>
        <p:nvSpPr>
          <p:cNvPr id="2306" name="Google Shape;2306;p47"/>
          <p:cNvSpPr/>
          <p:nvPr/>
        </p:nvSpPr>
        <p:spPr>
          <a:xfrm rot="-3599902">
            <a:off x="5900498" y="1520425"/>
            <a:ext cx="9192145" cy="10806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accent1"/>
              </a:solidFill>
              <a:latin typeface="Aleo Light"/>
              <a:ea typeface="Aleo Light"/>
              <a:cs typeface="Aleo Light"/>
              <a:sym typeface="Aleo Light"/>
            </a:endParaRPr>
          </a:p>
        </p:txBody>
      </p:sp>
      <p:sp>
        <p:nvSpPr>
          <p:cNvPr id="2307" name="Google Shape;2307;p47"/>
          <p:cNvSpPr/>
          <p:nvPr/>
        </p:nvSpPr>
        <p:spPr>
          <a:xfrm rot="-3599906">
            <a:off x="4897763" y="2618046"/>
            <a:ext cx="9169968" cy="30858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accent1"/>
              </a:solidFill>
              <a:latin typeface="Aleo Light"/>
              <a:ea typeface="Aleo Light"/>
              <a:cs typeface="Aleo Light"/>
              <a:sym typeface="Aleo Light"/>
            </a:endParaRPr>
          </a:p>
        </p:txBody>
      </p:sp>
      <p:sp>
        <p:nvSpPr>
          <p:cNvPr id="2308" name="Google Shape;2308;p47"/>
          <p:cNvSpPr txBox="1">
            <a:spLocks noGrp="1"/>
          </p:cNvSpPr>
          <p:nvPr>
            <p:ph type="ftr" idx="11"/>
          </p:nvPr>
        </p:nvSpPr>
        <p:spPr>
          <a:xfrm rot="-3599844">
            <a:off x="7459666" y="3671671"/>
            <a:ext cx="2895372" cy="273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650" tIns="40825" rIns="81650" bIns="408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2F2F2"/>
                </a:solidFill>
                <a:latin typeface="Aleo"/>
                <a:ea typeface="Aleo"/>
                <a:cs typeface="Aleo"/>
                <a:sym typeface="Aleo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09" name="Google Shape;2309;p47"/>
          <p:cNvSpPr txBox="1">
            <a:spLocks noGrp="1"/>
          </p:cNvSpPr>
          <p:nvPr>
            <p:ph type="body" idx="1"/>
          </p:nvPr>
        </p:nvSpPr>
        <p:spPr>
          <a:xfrm>
            <a:off x="628023" y="3255826"/>
            <a:ext cx="3382800" cy="360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81650" tIns="40825" rIns="81650" bIns="40825" anchor="ctr" anchorCtr="0">
            <a:noAutofit/>
          </a:bodyPr>
          <a:lstStyle>
            <a:lvl1pPr marL="457200" lvl="0" indent="-330200" algn="l" rtl="0">
              <a:spcBef>
                <a:spcPts val="300"/>
              </a:spcBef>
              <a:spcAft>
                <a:spcPts val="0"/>
              </a:spcAft>
              <a:buClr>
                <a:srgbClr val="D8D8D8"/>
              </a:buClr>
              <a:buSzPts val="1600"/>
              <a:buFont typeface="Aleo"/>
              <a:buChar char="●"/>
              <a:defRPr sz="1600" b="1">
                <a:solidFill>
                  <a:srgbClr val="D8D8D8"/>
                </a:solidFill>
                <a:latin typeface="Aleo"/>
                <a:ea typeface="Aleo"/>
                <a:cs typeface="Aleo"/>
                <a:sym typeface="Aleo"/>
              </a:defRPr>
            </a:lvl1pPr>
            <a:lvl2pPr marL="914400" lvl="1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/>
            </a:lvl2pPr>
            <a:lvl3pPr marL="1371600" lvl="2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/>
            </a:lvl3pPr>
            <a:lvl4pPr marL="1828800" lvl="3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/>
            </a:lvl4pPr>
            <a:lvl5pPr marL="2286000" lvl="4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/>
            </a:lvl5pPr>
            <a:lvl6pPr marL="2743200" lvl="5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/>
            </a:lvl6pPr>
            <a:lvl7pPr marL="3200400" lvl="6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/>
            </a:lvl7pPr>
            <a:lvl8pPr marL="3657600" lvl="7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/>
            </a:lvl8pPr>
            <a:lvl9pPr marL="4114800" lvl="8" indent="-285750" algn="l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/>
            </a:lvl9pPr>
          </a:lstStyle>
          <a:p>
            <a:endParaRPr/>
          </a:p>
        </p:txBody>
      </p:sp>
      <p:sp>
        <p:nvSpPr>
          <p:cNvPr id="2310" name="Google Shape;2310;p47"/>
          <p:cNvSpPr txBox="1">
            <a:spLocks noGrp="1"/>
          </p:cNvSpPr>
          <p:nvPr>
            <p:ph type="body" idx="3"/>
          </p:nvPr>
        </p:nvSpPr>
        <p:spPr>
          <a:xfrm>
            <a:off x="1238155" y="3575322"/>
            <a:ext cx="4968900" cy="252000"/>
          </a:xfrm>
          <a:prstGeom prst="rect">
            <a:avLst/>
          </a:prstGeom>
          <a:solidFill>
            <a:srgbClr val="8B8B8B"/>
          </a:solidFill>
          <a:ln>
            <a:noFill/>
          </a:ln>
        </p:spPr>
        <p:txBody>
          <a:bodyPr spcFirstLastPara="1" wrap="square" lIns="81650" tIns="40825" rIns="81650" bIns="40825" anchor="ctr" anchorCtr="0">
            <a:noAutofit/>
          </a:bodyPr>
          <a:lstStyle>
            <a:lvl1pPr marL="457200" lvl="0" indent="-304800" algn="l" rtl="0">
              <a:spcBef>
                <a:spcPts val="200"/>
              </a:spcBef>
              <a:spcAft>
                <a:spcPts val="0"/>
              </a:spcAft>
              <a:buClr>
                <a:srgbClr val="D8D8D8"/>
              </a:buClr>
              <a:buSzPts val="1200"/>
              <a:buFont typeface="Aleo"/>
              <a:buChar char="●"/>
              <a:defRPr sz="1200" b="1">
                <a:solidFill>
                  <a:srgbClr val="D8D8D8"/>
                </a:solidFill>
                <a:latin typeface="Aleo"/>
                <a:ea typeface="Aleo"/>
                <a:cs typeface="Aleo"/>
                <a:sym typeface="Aleo"/>
              </a:defRPr>
            </a:lvl1pPr>
            <a:lvl2pPr marL="914400" lvl="1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/>
            </a:lvl2pPr>
            <a:lvl3pPr marL="1371600" lvl="2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/>
            </a:lvl3pPr>
            <a:lvl4pPr marL="1828800" lvl="3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/>
            </a:lvl4pPr>
            <a:lvl5pPr marL="2286000" lvl="4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/>
            </a:lvl5pPr>
            <a:lvl6pPr marL="2743200" lvl="5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/>
            </a:lvl6pPr>
            <a:lvl7pPr marL="3200400" lvl="6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/>
            </a:lvl7pPr>
            <a:lvl8pPr marL="3657600" lvl="7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/>
            </a:lvl8pPr>
            <a:lvl9pPr marL="4114800" lvl="8" indent="-285750" algn="l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/>
            </a:lvl9pPr>
          </a:lstStyle>
          <a:p>
            <a:endParaRPr/>
          </a:p>
        </p:txBody>
      </p:sp>
      <p:sp>
        <p:nvSpPr>
          <p:cNvPr id="2311" name="Google Shape;2311;p47"/>
          <p:cNvSpPr txBox="1">
            <a:spLocks noGrp="1"/>
          </p:cNvSpPr>
          <p:nvPr>
            <p:ph type="body" idx="4"/>
          </p:nvPr>
        </p:nvSpPr>
        <p:spPr>
          <a:xfrm>
            <a:off x="626033" y="3939902"/>
            <a:ext cx="7633500" cy="83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650" tIns="40825" rIns="81650" bIns="40825" anchor="t" anchorCtr="0">
            <a:noAutofit/>
          </a:bodyPr>
          <a:lstStyle>
            <a:lvl1pPr marL="457200" lvl="0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leo Light"/>
              <a:buChar char="●"/>
              <a:defRPr sz="1000"/>
            </a:lvl1pPr>
            <a:lvl2pPr marL="914400" lvl="1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/>
            </a:lvl2pPr>
            <a:lvl3pPr marL="1371600" lvl="2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/>
            </a:lvl3pPr>
            <a:lvl4pPr marL="1828800" lvl="3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/>
            </a:lvl4pPr>
            <a:lvl5pPr marL="2286000" lvl="4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/>
            </a:lvl5pPr>
            <a:lvl6pPr marL="2743200" lvl="5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/>
            </a:lvl6pPr>
            <a:lvl7pPr marL="3200400" lvl="6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/>
            </a:lvl7pPr>
            <a:lvl8pPr marL="3657600" lvl="7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/>
            </a:lvl8pPr>
            <a:lvl9pPr marL="4114800" lvl="8" indent="-285750" algn="l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/>
            </a:lvl9pPr>
          </a:lstStyle>
          <a:p>
            <a:endParaRPr/>
          </a:p>
        </p:txBody>
      </p:sp>
      <p:sp>
        <p:nvSpPr>
          <p:cNvPr id="2312" name="Google Shape;2312;p47"/>
          <p:cNvSpPr txBox="1">
            <a:spLocks noGrp="1"/>
          </p:cNvSpPr>
          <p:nvPr>
            <p:ph type="title"/>
          </p:nvPr>
        </p:nvSpPr>
        <p:spPr>
          <a:xfrm>
            <a:off x="2195531" y="205979"/>
            <a:ext cx="6841500" cy="49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650" tIns="40825" rIns="81650" bIns="408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313" name="Google Shape;2313;p47"/>
          <p:cNvSpPr txBox="1">
            <a:spLocks noGrp="1"/>
          </p:cNvSpPr>
          <p:nvPr>
            <p:ph type="subTitle" idx="5"/>
          </p:nvPr>
        </p:nvSpPr>
        <p:spPr>
          <a:xfrm>
            <a:off x="2195531" y="612561"/>
            <a:ext cx="6841500" cy="2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650" tIns="40825" rIns="81650" bIns="40825" anchor="t" anchorCtr="0">
            <a:noAutofit/>
          </a:bodyPr>
          <a:lstStyle>
            <a:lvl1pPr lvl="0" algn="l" rtl="0">
              <a:lnSpc>
                <a:spcPct val="107142"/>
              </a:lnSpc>
              <a:spcBef>
                <a:spcPts val="300"/>
              </a:spcBef>
              <a:spcAft>
                <a:spcPts val="0"/>
              </a:spcAft>
              <a:buClr>
                <a:srgbClr val="909090"/>
              </a:buClr>
              <a:buSzPts val="1400"/>
              <a:buFont typeface="Aleo"/>
              <a:buNone/>
              <a:defRPr sz="1400" i="0">
                <a:solidFill>
                  <a:srgbClr val="909090"/>
                </a:solidFill>
                <a:latin typeface="Aleo"/>
                <a:ea typeface="Aleo"/>
                <a:cs typeface="Aleo"/>
                <a:sym typeface="Aleo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Clr>
                <a:srgbClr val="909090"/>
              </a:buClr>
              <a:buSzPts val="1200"/>
              <a:buFont typeface="Aleo Light"/>
              <a:buNone/>
              <a:defRPr>
                <a:solidFill>
                  <a:srgbClr val="909090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rgbClr val="909090"/>
              </a:buClr>
              <a:buSzPts val="1200"/>
              <a:buFont typeface="Aleo Light"/>
              <a:buNone/>
              <a:defRPr>
                <a:solidFill>
                  <a:srgbClr val="909090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rgbClr val="909090"/>
              </a:buClr>
              <a:buSzPts val="1200"/>
              <a:buFont typeface="Aleo Light"/>
              <a:buNone/>
              <a:defRPr>
                <a:solidFill>
                  <a:srgbClr val="909090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rgbClr val="909090"/>
              </a:buClr>
              <a:buSzPts val="1200"/>
              <a:buFont typeface="Aleo Light"/>
              <a:buNone/>
              <a:defRPr>
                <a:solidFill>
                  <a:srgbClr val="909090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rgbClr val="909090"/>
              </a:buClr>
              <a:buSzPts val="1800"/>
              <a:buNone/>
              <a:defRPr>
                <a:solidFill>
                  <a:srgbClr val="909090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rgbClr val="909090"/>
              </a:buClr>
              <a:buSzPts val="1800"/>
              <a:buNone/>
              <a:defRPr>
                <a:solidFill>
                  <a:srgbClr val="909090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rgbClr val="909090"/>
              </a:buClr>
              <a:buSzPts val="1800"/>
              <a:buNone/>
              <a:defRPr>
                <a:solidFill>
                  <a:srgbClr val="909090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rgbClr val="909090"/>
              </a:buClr>
              <a:buSzPts val="1800"/>
              <a:buNone/>
              <a:defRPr>
                <a:solidFill>
                  <a:srgbClr val="909090"/>
                </a:solidFill>
              </a:defRPr>
            </a:lvl9pPr>
          </a:lstStyle>
          <a:p>
            <a:endParaRPr/>
          </a:p>
        </p:txBody>
      </p:sp>
      <p:sp>
        <p:nvSpPr>
          <p:cNvPr id="2314" name="Google Shape;2314;p47"/>
          <p:cNvSpPr/>
          <p:nvPr/>
        </p:nvSpPr>
        <p:spPr>
          <a:xfrm>
            <a:off x="2270711" y="915566"/>
            <a:ext cx="6766200" cy="72000"/>
          </a:xfrm>
          <a:prstGeom prst="rect">
            <a:avLst/>
          </a:prstGeom>
          <a:blipFill rotWithShape="1">
            <a:blip r:embed="rId2">
              <a:alphaModFix/>
            </a:blip>
            <a:tile tx="0" ty="0" sx="50002" sy="50002" flip="none" algn="tl"/>
          </a:blip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Aleo Light"/>
              <a:ea typeface="Aleo Light"/>
              <a:cs typeface="Aleo Light"/>
              <a:sym typeface="Aleo Ligh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3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23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3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23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3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23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23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23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23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3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3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3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3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3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3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3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3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3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000"/>
                            </p:stCondLst>
                            <p:childTnLst>
                              <p:par>
                                <p:cTn id="7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3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500"/>
                            </p:stCondLst>
                            <p:childTnLst>
                              <p:par>
                                <p:cTn id="7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3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2000"/>
                            </p:stCondLst>
                            <p:childTnLst>
                              <p:par>
                                <p:cTn id="7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30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2500"/>
                            </p:stCondLst>
                            <p:childTnLst>
                              <p:par>
                                <p:cTn id="8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30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3000"/>
                            </p:stCondLst>
                            <p:childTnLst>
                              <p:par>
                                <p:cTn id="8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30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3500"/>
                            </p:stCondLst>
                            <p:childTnLst>
                              <p:par>
                                <p:cTn id="9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230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4000"/>
                            </p:stCondLst>
                            <p:childTnLst>
                              <p:par>
                                <p:cTn id="9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230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4500"/>
                            </p:stCondLst>
                            <p:childTnLst>
                              <p:par>
                                <p:cTn id="9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230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5000"/>
                            </p:stCondLst>
                            <p:childTnLst>
                              <p:par>
                                <p:cTn id="10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230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5500"/>
                            </p:stCondLst>
                            <p:childTnLst>
                              <p:par>
                                <p:cTn id="10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23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6000"/>
                            </p:stCondLst>
                            <p:childTnLst>
                              <p:par>
                                <p:cTn id="1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23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6500"/>
                            </p:stCondLst>
                            <p:childTnLst>
                              <p:par>
                                <p:cTn id="1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23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7000"/>
                            </p:stCondLst>
                            <p:childTnLst>
                              <p:par>
                                <p:cTn id="1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23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7500"/>
                            </p:stCondLst>
                            <p:childTnLst>
                              <p:par>
                                <p:cTn id="1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23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8000"/>
                            </p:stCondLst>
                            <p:childTnLst>
                              <p:par>
                                <p:cTn id="1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23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8500"/>
                            </p:stCondLst>
                            <p:childTnLst>
                              <p:par>
                                <p:cTn id="1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23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9000"/>
                            </p:stCondLst>
                            <p:childTnLst>
                              <p:par>
                                <p:cTn id="1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23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9500"/>
                            </p:stCondLst>
                            <p:childTnLst>
                              <p:par>
                                <p:cTn id="1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23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23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23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23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23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23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23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23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500"/>
                                        <p:tgtEl>
                                          <p:spTgt spid="23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23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Images - 2 Texts">
  <p:cSld name="2 Images - 2 Texts">
    <p:spTree>
      <p:nvGrpSpPr>
        <p:cNvPr id="1" name="Shape 2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6" name="Google Shape;2316;p48"/>
          <p:cNvSpPr txBox="1">
            <a:spLocks noGrp="1"/>
          </p:cNvSpPr>
          <p:nvPr>
            <p:ph type="title"/>
          </p:nvPr>
        </p:nvSpPr>
        <p:spPr>
          <a:xfrm>
            <a:off x="2195531" y="205979"/>
            <a:ext cx="6841500" cy="49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650" tIns="40825" rIns="81650" bIns="408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317" name="Google Shape;2317;p48"/>
          <p:cNvSpPr/>
          <p:nvPr/>
        </p:nvSpPr>
        <p:spPr>
          <a:xfrm rot="-3599902">
            <a:off x="-649121" y="-3272931"/>
            <a:ext cx="9192145" cy="23413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Aleo Light"/>
              <a:ea typeface="Aleo Light"/>
              <a:cs typeface="Aleo Light"/>
              <a:sym typeface="Aleo Light"/>
            </a:endParaRPr>
          </a:p>
        </p:txBody>
      </p:sp>
      <p:sp>
        <p:nvSpPr>
          <p:cNvPr id="2318" name="Google Shape;2318;p48"/>
          <p:cNvSpPr/>
          <p:nvPr/>
        </p:nvSpPr>
        <p:spPr>
          <a:xfrm rot="-3599871">
            <a:off x="-1394170" y="-3334517"/>
            <a:ext cx="9181801" cy="7018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accent1"/>
              </a:solidFill>
              <a:latin typeface="Aleo Light"/>
              <a:ea typeface="Aleo Light"/>
              <a:cs typeface="Aleo Light"/>
              <a:sym typeface="Aleo Light"/>
            </a:endParaRPr>
          </a:p>
        </p:txBody>
      </p:sp>
      <p:sp>
        <p:nvSpPr>
          <p:cNvPr id="2319" name="Google Shape;2319;p48"/>
          <p:cNvSpPr/>
          <p:nvPr/>
        </p:nvSpPr>
        <p:spPr>
          <a:xfrm rot="-3599902">
            <a:off x="-1639906" y="-3592143"/>
            <a:ext cx="9192145" cy="10806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accent1"/>
              </a:solidFill>
              <a:latin typeface="Aleo Light"/>
              <a:ea typeface="Aleo Light"/>
              <a:cs typeface="Aleo Light"/>
              <a:sym typeface="Aleo Light"/>
            </a:endParaRPr>
          </a:p>
        </p:txBody>
      </p:sp>
      <p:sp>
        <p:nvSpPr>
          <p:cNvPr id="2320" name="Google Shape;2320;p48"/>
          <p:cNvSpPr/>
          <p:nvPr/>
        </p:nvSpPr>
        <p:spPr>
          <a:xfrm rot="-3599906">
            <a:off x="-2663739" y="-2499525"/>
            <a:ext cx="9169968" cy="30858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accent1"/>
              </a:solidFill>
              <a:latin typeface="Aleo Light"/>
              <a:ea typeface="Aleo Light"/>
              <a:cs typeface="Aleo Light"/>
              <a:sym typeface="Aleo Light"/>
            </a:endParaRPr>
          </a:p>
        </p:txBody>
      </p:sp>
      <p:sp>
        <p:nvSpPr>
          <p:cNvPr id="2321" name="Google Shape;2321;p48"/>
          <p:cNvSpPr txBox="1">
            <a:spLocks noGrp="1"/>
          </p:cNvSpPr>
          <p:nvPr>
            <p:ph type="sldNum" idx="12"/>
          </p:nvPr>
        </p:nvSpPr>
        <p:spPr>
          <a:xfrm rot="-3600061">
            <a:off x="671959" y="301249"/>
            <a:ext cx="1518647" cy="273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650" tIns="40825" rIns="81650" bIns="40825" anchor="ctr" anchorCtr="0">
            <a:noAutofit/>
          </a:bodyPr>
          <a:lstStyle>
            <a:lvl1pPr marL="0" lvl="0" indent="0" algn="l" rtl="0">
              <a:spcBef>
                <a:spcPts val="0"/>
              </a:spcBef>
              <a:buNone/>
              <a:defRPr sz="2000">
                <a:solidFill>
                  <a:srgbClr val="D8D8D8"/>
                </a:solidFill>
                <a:latin typeface="Aleo Light"/>
                <a:ea typeface="Aleo Light"/>
                <a:cs typeface="Aleo Light"/>
                <a:sym typeface="Aleo Light"/>
              </a:defRPr>
            </a:lvl1pPr>
            <a:lvl2pPr marL="0" lvl="1" indent="0" algn="l" rtl="0">
              <a:spcBef>
                <a:spcPts val="0"/>
              </a:spcBef>
              <a:buNone/>
              <a:defRPr sz="2000">
                <a:solidFill>
                  <a:srgbClr val="D8D8D8"/>
                </a:solidFill>
                <a:latin typeface="Aleo Light"/>
                <a:ea typeface="Aleo Light"/>
                <a:cs typeface="Aleo Light"/>
                <a:sym typeface="Aleo Light"/>
              </a:defRPr>
            </a:lvl2pPr>
            <a:lvl3pPr marL="0" lvl="2" indent="0" algn="l" rtl="0">
              <a:spcBef>
                <a:spcPts val="0"/>
              </a:spcBef>
              <a:buNone/>
              <a:defRPr sz="2000">
                <a:solidFill>
                  <a:srgbClr val="D8D8D8"/>
                </a:solidFill>
                <a:latin typeface="Aleo Light"/>
                <a:ea typeface="Aleo Light"/>
                <a:cs typeface="Aleo Light"/>
                <a:sym typeface="Aleo Light"/>
              </a:defRPr>
            </a:lvl3pPr>
            <a:lvl4pPr marL="0" lvl="3" indent="0" algn="l" rtl="0">
              <a:spcBef>
                <a:spcPts val="0"/>
              </a:spcBef>
              <a:buNone/>
              <a:defRPr sz="2000">
                <a:solidFill>
                  <a:srgbClr val="D8D8D8"/>
                </a:solidFill>
                <a:latin typeface="Aleo Light"/>
                <a:ea typeface="Aleo Light"/>
                <a:cs typeface="Aleo Light"/>
                <a:sym typeface="Aleo Light"/>
              </a:defRPr>
            </a:lvl4pPr>
            <a:lvl5pPr marL="0" lvl="4" indent="0" algn="l" rtl="0">
              <a:spcBef>
                <a:spcPts val="0"/>
              </a:spcBef>
              <a:buNone/>
              <a:defRPr sz="2000">
                <a:solidFill>
                  <a:srgbClr val="D8D8D8"/>
                </a:solidFill>
                <a:latin typeface="Aleo Light"/>
                <a:ea typeface="Aleo Light"/>
                <a:cs typeface="Aleo Light"/>
                <a:sym typeface="Aleo Light"/>
              </a:defRPr>
            </a:lvl5pPr>
            <a:lvl6pPr marL="0" lvl="5" indent="0" algn="l" rtl="0">
              <a:spcBef>
                <a:spcPts val="0"/>
              </a:spcBef>
              <a:buNone/>
              <a:defRPr sz="2000">
                <a:solidFill>
                  <a:srgbClr val="D8D8D8"/>
                </a:solidFill>
                <a:latin typeface="Aleo Light"/>
                <a:ea typeface="Aleo Light"/>
                <a:cs typeface="Aleo Light"/>
                <a:sym typeface="Aleo Light"/>
              </a:defRPr>
            </a:lvl6pPr>
            <a:lvl7pPr marL="0" lvl="6" indent="0" algn="l" rtl="0">
              <a:spcBef>
                <a:spcPts val="0"/>
              </a:spcBef>
              <a:buNone/>
              <a:defRPr sz="2000">
                <a:solidFill>
                  <a:srgbClr val="D8D8D8"/>
                </a:solidFill>
                <a:latin typeface="Aleo Light"/>
                <a:ea typeface="Aleo Light"/>
                <a:cs typeface="Aleo Light"/>
                <a:sym typeface="Aleo Light"/>
              </a:defRPr>
            </a:lvl7pPr>
            <a:lvl8pPr marL="0" lvl="7" indent="0" algn="l" rtl="0">
              <a:spcBef>
                <a:spcPts val="0"/>
              </a:spcBef>
              <a:buNone/>
              <a:defRPr sz="2000">
                <a:solidFill>
                  <a:srgbClr val="D8D8D8"/>
                </a:solidFill>
                <a:latin typeface="Aleo Light"/>
                <a:ea typeface="Aleo Light"/>
                <a:cs typeface="Aleo Light"/>
                <a:sym typeface="Aleo Light"/>
              </a:defRPr>
            </a:lvl8pPr>
            <a:lvl9pPr marL="0" lvl="8" indent="0" algn="l" rtl="0">
              <a:spcBef>
                <a:spcPts val="0"/>
              </a:spcBef>
              <a:buNone/>
              <a:defRPr sz="2000">
                <a:solidFill>
                  <a:srgbClr val="D8D8D8"/>
                </a:solidFill>
                <a:latin typeface="Aleo Light"/>
                <a:ea typeface="Aleo Light"/>
                <a:cs typeface="Aleo Light"/>
                <a:sym typeface="Aleo Ligh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SLIDE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22" name="Google Shape;2322;p48"/>
          <p:cNvSpPr txBox="1">
            <a:spLocks noGrp="1"/>
          </p:cNvSpPr>
          <p:nvPr>
            <p:ph type="subTitle" idx="1"/>
          </p:nvPr>
        </p:nvSpPr>
        <p:spPr>
          <a:xfrm>
            <a:off x="2195531" y="612561"/>
            <a:ext cx="6841500" cy="2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650" tIns="40825" rIns="81650" bIns="40825" anchor="t" anchorCtr="0">
            <a:noAutofit/>
          </a:bodyPr>
          <a:lstStyle>
            <a:lvl1pPr lvl="0" algn="l" rtl="0">
              <a:lnSpc>
                <a:spcPct val="107142"/>
              </a:lnSpc>
              <a:spcBef>
                <a:spcPts val="300"/>
              </a:spcBef>
              <a:spcAft>
                <a:spcPts val="0"/>
              </a:spcAft>
              <a:buClr>
                <a:srgbClr val="909090"/>
              </a:buClr>
              <a:buSzPts val="1400"/>
              <a:buFont typeface="Aleo"/>
              <a:buNone/>
              <a:defRPr sz="1400" i="0">
                <a:solidFill>
                  <a:srgbClr val="909090"/>
                </a:solidFill>
                <a:latin typeface="Aleo"/>
                <a:ea typeface="Aleo"/>
                <a:cs typeface="Aleo"/>
                <a:sym typeface="Aleo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Clr>
                <a:srgbClr val="909090"/>
              </a:buClr>
              <a:buSzPts val="1200"/>
              <a:buFont typeface="Aleo Light"/>
              <a:buNone/>
              <a:defRPr>
                <a:solidFill>
                  <a:srgbClr val="909090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rgbClr val="909090"/>
              </a:buClr>
              <a:buSzPts val="1200"/>
              <a:buFont typeface="Aleo Light"/>
              <a:buNone/>
              <a:defRPr>
                <a:solidFill>
                  <a:srgbClr val="909090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rgbClr val="909090"/>
              </a:buClr>
              <a:buSzPts val="1200"/>
              <a:buFont typeface="Aleo Light"/>
              <a:buNone/>
              <a:defRPr>
                <a:solidFill>
                  <a:srgbClr val="909090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rgbClr val="909090"/>
              </a:buClr>
              <a:buSzPts val="1200"/>
              <a:buFont typeface="Aleo Light"/>
              <a:buNone/>
              <a:defRPr>
                <a:solidFill>
                  <a:srgbClr val="909090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rgbClr val="909090"/>
              </a:buClr>
              <a:buSzPts val="1800"/>
              <a:buNone/>
              <a:defRPr>
                <a:solidFill>
                  <a:srgbClr val="909090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rgbClr val="909090"/>
              </a:buClr>
              <a:buSzPts val="1800"/>
              <a:buNone/>
              <a:defRPr>
                <a:solidFill>
                  <a:srgbClr val="909090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rgbClr val="909090"/>
              </a:buClr>
              <a:buSzPts val="1800"/>
              <a:buNone/>
              <a:defRPr>
                <a:solidFill>
                  <a:srgbClr val="909090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rgbClr val="909090"/>
              </a:buClr>
              <a:buSzPts val="1800"/>
              <a:buNone/>
              <a:defRPr>
                <a:solidFill>
                  <a:srgbClr val="909090"/>
                </a:solidFill>
              </a:defRPr>
            </a:lvl9pPr>
          </a:lstStyle>
          <a:p>
            <a:endParaRPr/>
          </a:p>
        </p:txBody>
      </p:sp>
      <p:sp>
        <p:nvSpPr>
          <p:cNvPr id="2323" name="Google Shape;2323;p48"/>
          <p:cNvSpPr/>
          <p:nvPr/>
        </p:nvSpPr>
        <p:spPr>
          <a:xfrm>
            <a:off x="2270711" y="915566"/>
            <a:ext cx="6766200" cy="72000"/>
          </a:xfrm>
          <a:prstGeom prst="rect">
            <a:avLst/>
          </a:prstGeom>
          <a:blipFill rotWithShape="1">
            <a:blip r:embed="rId2">
              <a:alphaModFix/>
            </a:blip>
            <a:tile tx="0" ty="0" sx="50002" sy="50002" flip="none" algn="tl"/>
          </a:blip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Aleo Light"/>
              <a:ea typeface="Aleo Light"/>
              <a:cs typeface="Aleo Light"/>
              <a:sym typeface="Aleo Light"/>
            </a:endParaRPr>
          </a:p>
        </p:txBody>
      </p:sp>
      <p:sp>
        <p:nvSpPr>
          <p:cNvPr id="2324" name="Google Shape;2324;p48"/>
          <p:cNvSpPr/>
          <p:nvPr/>
        </p:nvSpPr>
        <p:spPr>
          <a:xfrm rot="-3599871">
            <a:off x="6253332" y="1763448"/>
            <a:ext cx="9181801" cy="7018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accent1"/>
              </a:solidFill>
              <a:latin typeface="Aleo Light"/>
              <a:ea typeface="Aleo Light"/>
              <a:cs typeface="Aleo Light"/>
              <a:sym typeface="Aleo Light"/>
            </a:endParaRPr>
          </a:p>
        </p:txBody>
      </p:sp>
      <p:sp>
        <p:nvSpPr>
          <p:cNvPr id="2325" name="Google Shape;2325;p48"/>
          <p:cNvSpPr/>
          <p:nvPr/>
        </p:nvSpPr>
        <p:spPr>
          <a:xfrm rot="-3599902">
            <a:off x="5900498" y="1520425"/>
            <a:ext cx="9192145" cy="10806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accent1"/>
              </a:solidFill>
              <a:latin typeface="Aleo Light"/>
              <a:ea typeface="Aleo Light"/>
              <a:cs typeface="Aleo Light"/>
              <a:sym typeface="Aleo Light"/>
            </a:endParaRPr>
          </a:p>
        </p:txBody>
      </p:sp>
      <p:sp>
        <p:nvSpPr>
          <p:cNvPr id="2326" name="Google Shape;2326;p48"/>
          <p:cNvSpPr/>
          <p:nvPr/>
        </p:nvSpPr>
        <p:spPr>
          <a:xfrm rot="-3599906">
            <a:off x="4897763" y="2618046"/>
            <a:ext cx="9169968" cy="30858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accent1"/>
              </a:solidFill>
              <a:latin typeface="Aleo Light"/>
              <a:ea typeface="Aleo Light"/>
              <a:cs typeface="Aleo Light"/>
              <a:sym typeface="Aleo Light"/>
            </a:endParaRPr>
          </a:p>
        </p:txBody>
      </p:sp>
      <p:sp>
        <p:nvSpPr>
          <p:cNvPr id="2327" name="Google Shape;2327;p48"/>
          <p:cNvSpPr txBox="1">
            <a:spLocks noGrp="1"/>
          </p:cNvSpPr>
          <p:nvPr>
            <p:ph type="ftr" idx="11"/>
          </p:nvPr>
        </p:nvSpPr>
        <p:spPr>
          <a:xfrm rot="-3599844">
            <a:off x="7459666" y="3671671"/>
            <a:ext cx="2895372" cy="273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650" tIns="40825" rIns="81650" bIns="408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2F2F2"/>
                </a:solidFill>
                <a:latin typeface="Aleo"/>
                <a:ea typeface="Aleo"/>
                <a:cs typeface="Aleo"/>
                <a:sym typeface="Aleo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28" name="Google Shape;2328;p48"/>
          <p:cNvSpPr>
            <a:spLocks noGrp="1"/>
          </p:cNvSpPr>
          <p:nvPr>
            <p:ph type="pic" idx="2"/>
          </p:nvPr>
        </p:nvSpPr>
        <p:spPr>
          <a:xfrm>
            <a:off x="1061336" y="1455626"/>
            <a:ext cx="3080100" cy="1687200"/>
          </a:xfrm>
          <a:prstGeom prst="rect">
            <a:avLst/>
          </a:prstGeom>
          <a:noFill/>
          <a:ln>
            <a:noFill/>
          </a:ln>
          <a:effectLst>
            <a:outerShdw blurRad="63500" algn="ctr" rotWithShape="0">
              <a:srgbClr val="000000">
                <a:alpha val="20000"/>
              </a:srgbClr>
            </a:outerShdw>
          </a:effectLst>
        </p:spPr>
        <p:txBody>
          <a:bodyPr spcFirstLastPara="1" wrap="square" lIns="81650" tIns="40825" rIns="81650" bIns="40825" anchor="t" anchorCtr="0">
            <a:noAutofit/>
          </a:bodyPr>
          <a:lstStyle>
            <a:lvl1pPr marR="0" lvl="0" algn="l" rtl="0">
              <a:spcBef>
                <a:spcPts val="300"/>
              </a:spcBef>
              <a:spcAft>
                <a:spcPts val="0"/>
              </a:spcAft>
              <a:buClr>
                <a:srgbClr val="A5A5A5"/>
              </a:buClr>
              <a:buSzPts val="1600"/>
              <a:buFont typeface="Aleo Light"/>
              <a:buNone/>
              <a:defRPr sz="1600" b="0" i="0" u="none" strike="noStrike" cap="none">
                <a:solidFill>
                  <a:srgbClr val="A5A5A5"/>
                </a:solidFill>
                <a:latin typeface="Aleo Light"/>
                <a:ea typeface="Aleo Light"/>
                <a:cs typeface="Aleo Light"/>
                <a:sym typeface="Aleo Light"/>
              </a:defRPr>
            </a:lvl1pPr>
            <a:lvl2pPr marR="0" lvl="1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eo Light"/>
              <a:buChar char="●"/>
              <a:defRPr sz="1200" b="0" i="0" u="none" strike="noStrike" cap="none">
                <a:solidFill>
                  <a:schemeClr val="dk1"/>
                </a:solidFill>
                <a:latin typeface="Aleo Light"/>
                <a:ea typeface="Aleo Light"/>
                <a:cs typeface="Aleo Light"/>
                <a:sym typeface="Aleo Light"/>
              </a:defRPr>
            </a:lvl2pPr>
            <a:lvl3pPr marR="0" lvl="2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eo Light"/>
              <a:buChar char="●"/>
              <a:defRPr sz="1200" b="0" i="0" u="none" strike="noStrike" cap="none">
                <a:solidFill>
                  <a:schemeClr val="dk1"/>
                </a:solidFill>
                <a:latin typeface="Aleo Light"/>
                <a:ea typeface="Aleo Light"/>
                <a:cs typeface="Aleo Light"/>
                <a:sym typeface="Aleo Light"/>
              </a:defRPr>
            </a:lvl3pPr>
            <a:lvl4pPr marR="0" lvl="3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eo Light"/>
              <a:buChar char="●"/>
              <a:defRPr sz="1200" b="0" i="0" u="none" strike="noStrike" cap="none">
                <a:solidFill>
                  <a:schemeClr val="dk1"/>
                </a:solidFill>
                <a:latin typeface="Aleo Light"/>
                <a:ea typeface="Aleo Light"/>
                <a:cs typeface="Aleo Light"/>
                <a:sym typeface="Aleo Light"/>
              </a:defRPr>
            </a:lvl4pPr>
            <a:lvl5pPr marR="0" lvl="4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eo Light"/>
              <a:buChar char="●"/>
              <a:defRPr sz="1200" b="0" i="0" u="none" strike="noStrike" cap="none">
                <a:solidFill>
                  <a:schemeClr val="dk1"/>
                </a:solidFill>
                <a:latin typeface="Aleo Light"/>
                <a:ea typeface="Aleo Light"/>
                <a:cs typeface="Aleo Light"/>
                <a:sym typeface="Aleo Light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leo Light"/>
                <a:ea typeface="Aleo Light"/>
                <a:cs typeface="Aleo Light"/>
                <a:sym typeface="Aleo Light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leo Light"/>
                <a:ea typeface="Aleo Light"/>
                <a:cs typeface="Aleo Light"/>
                <a:sym typeface="Aleo Light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leo Light"/>
                <a:ea typeface="Aleo Light"/>
                <a:cs typeface="Aleo Light"/>
                <a:sym typeface="Aleo Light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leo Light"/>
                <a:ea typeface="Aleo Light"/>
                <a:cs typeface="Aleo Light"/>
                <a:sym typeface="Aleo Light"/>
              </a:defRPr>
            </a:lvl9pPr>
          </a:lstStyle>
          <a:p>
            <a:endParaRPr/>
          </a:p>
        </p:txBody>
      </p:sp>
      <p:sp>
        <p:nvSpPr>
          <p:cNvPr id="2329" name="Google Shape;2329;p48"/>
          <p:cNvSpPr txBox="1">
            <a:spLocks noGrp="1"/>
          </p:cNvSpPr>
          <p:nvPr>
            <p:ph type="body" idx="3"/>
          </p:nvPr>
        </p:nvSpPr>
        <p:spPr>
          <a:xfrm rot="-311030">
            <a:off x="1299891" y="3065821"/>
            <a:ext cx="3084616" cy="303956"/>
          </a:xfrm>
          <a:prstGeom prst="rect">
            <a:avLst/>
          </a:prstGeom>
          <a:gradFill>
            <a:gsLst>
              <a:gs pos="0">
                <a:srgbClr val="EF005A">
                  <a:alpha val="0"/>
                </a:srgbClr>
              </a:gs>
              <a:gs pos="50000">
                <a:schemeClr val="accent1"/>
              </a:gs>
              <a:gs pos="100000">
                <a:schemeClr val="accent1"/>
              </a:gs>
            </a:gsLst>
            <a:lin ang="0" scaled="0"/>
          </a:gradFill>
          <a:ln>
            <a:noFill/>
          </a:ln>
          <a:effectLst>
            <a:outerShdw blurRad="76200" sy="23000" kx="-120009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81650" tIns="40825" rIns="81650" bIns="40825" anchor="t" anchorCtr="0">
            <a:noAutofit/>
          </a:bodyPr>
          <a:lstStyle>
            <a:lvl1pPr marL="457200" lvl="0" indent="-317500" algn="r" rtl="0">
              <a:spcBef>
                <a:spcPts val="300"/>
              </a:spcBef>
              <a:spcAft>
                <a:spcPts val="0"/>
              </a:spcAft>
              <a:buClr>
                <a:srgbClr val="D8D8D8"/>
              </a:buClr>
              <a:buSzPts val="1400"/>
              <a:buFont typeface="Aleo"/>
              <a:buChar char="●"/>
              <a:defRPr sz="1400">
                <a:solidFill>
                  <a:srgbClr val="D8D8D8"/>
                </a:solidFill>
                <a:latin typeface="Aleo"/>
                <a:ea typeface="Aleo"/>
                <a:cs typeface="Aleo"/>
                <a:sym typeface="Aleo"/>
              </a:defRPr>
            </a:lvl1pPr>
            <a:lvl2pPr marL="914400" lvl="1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/>
            </a:lvl2pPr>
            <a:lvl3pPr marL="1371600" lvl="2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/>
            </a:lvl3pPr>
            <a:lvl4pPr marL="1828800" lvl="3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/>
            </a:lvl4pPr>
            <a:lvl5pPr marL="2286000" lvl="4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/>
            </a:lvl5pPr>
            <a:lvl6pPr marL="2743200" lvl="5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/>
            </a:lvl6pPr>
            <a:lvl7pPr marL="3200400" lvl="6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/>
            </a:lvl7pPr>
            <a:lvl8pPr marL="3657600" lvl="7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/>
            </a:lvl8pPr>
            <a:lvl9pPr marL="4114800" lvl="8" indent="-285750" algn="l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/>
            </a:lvl9pPr>
          </a:lstStyle>
          <a:p>
            <a:endParaRPr/>
          </a:p>
        </p:txBody>
      </p:sp>
      <p:sp>
        <p:nvSpPr>
          <p:cNvPr id="2330" name="Google Shape;2330;p48"/>
          <p:cNvSpPr>
            <a:spLocks noGrp="1"/>
          </p:cNvSpPr>
          <p:nvPr>
            <p:ph type="pic" idx="4"/>
          </p:nvPr>
        </p:nvSpPr>
        <p:spPr>
          <a:xfrm>
            <a:off x="4914101" y="1455626"/>
            <a:ext cx="3080100" cy="1687200"/>
          </a:xfrm>
          <a:prstGeom prst="rect">
            <a:avLst/>
          </a:prstGeom>
          <a:noFill/>
          <a:ln>
            <a:noFill/>
          </a:ln>
          <a:effectLst>
            <a:outerShdw blurRad="63500" algn="ctr" rotWithShape="0">
              <a:srgbClr val="000000">
                <a:alpha val="20000"/>
              </a:srgbClr>
            </a:outerShdw>
          </a:effectLst>
        </p:spPr>
        <p:txBody>
          <a:bodyPr spcFirstLastPara="1" wrap="square" lIns="81650" tIns="40825" rIns="81650" bIns="40825" anchor="t" anchorCtr="0">
            <a:noAutofit/>
          </a:bodyPr>
          <a:lstStyle>
            <a:lvl1pPr marR="0" lvl="0" algn="l" rtl="0">
              <a:spcBef>
                <a:spcPts val="300"/>
              </a:spcBef>
              <a:spcAft>
                <a:spcPts val="0"/>
              </a:spcAft>
              <a:buClr>
                <a:srgbClr val="A5A5A5"/>
              </a:buClr>
              <a:buSzPts val="1600"/>
              <a:buFont typeface="Aleo Light"/>
              <a:buNone/>
              <a:defRPr sz="1600" b="0" i="0" u="none" strike="noStrike" cap="none">
                <a:solidFill>
                  <a:srgbClr val="A5A5A5"/>
                </a:solidFill>
                <a:latin typeface="Aleo Light"/>
                <a:ea typeface="Aleo Light"/>
                <a:cs typeface="Aleo Light"/>
                <a:sym typeface="Aleo Light"/>
              </a:defRPr>
            </a:lvl1pPr>
            <a:lvl2pPr marR="0" lvl="1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eo Light"/>
              <a:buChar char="●"/>
              <a:defRPr sz="1200" b="0" i="0" u="none" strike="noStrike" cap="none">
                <a:solidFill>
                  <a:schemeClr val="dk1"/>
                </a:solidFill>
                <a:latin typeface="Aleo Light"/>
                <a:ea typeface="Aleo Light"/>
                <a:cs typeface="Aleo Light"/>
                <a:sym typeface="Aleo Light"/>
              </a:defRPr>
            </a:lvl2pPr>
            <a:lvl3pPr marR="0" lvl="2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eo Light"/>
              <a:buChar char="●"/>
              <a:defRPr sz="1200" b="0" i="0" u="none" strike="noStrike" cap="none">
                <a:solidFill>
                  <a:schemeClr val="dk1"/>
                </a:solidFill>
                <a:latin typeface="Aleo Light"/>
                <a:ea typeface="Aleo Light"/>
                <a:cs typeface="Aleo Light"/>
                <a:sym typeface="Aleo Light"/>
              </a:defRPr>
            </a:lvl3pPr>
            <a:lvl4pPr marR="0" lvl="3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eo Light"/>
              <a:buChar char="●"/>
              <a:defRPr sz="1200" b="0" i="0" u="none" strike="noStrike" cap="none">
                <a:solidFill>
                  <a:schemeClr val="dk1"/>
                </a:solidFill>
                <a:latin typeface="Aleo Light"/>
                <a:ea typeface="Aleo Light"/>
                <a:cs typeface="Aleo Light"/>
                <a:sym typeface="Aleo Light"/>
              </a:defRPr>
            </a:lvl4pPr>
            <a:lvl5pPr marR="0" lvl="4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eo Light"/>
              <a:buChar char="●"/>
              <a:defRPr sz="1200" b="0" i="0" u="none" strike="noStrike" cap="none">
                <a:solidFill>
                  <a:schemeClr val="dk1"/>
                </a:solidFill>
                <a:latin typeface="Aleo Light"/>
                <a:ea typeface="Aleo Light"/>
                <a:cs typeface="Aleo Light"/>
                <a:sym typeface="Aleo Light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leo Light"/>
                <a:ea typeface="Aleo Light"/>
                <a:cs typeface="Aleo Light"/>
                <a:sym typeface="Aleo Light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leo Light"/>
                <a:ea typeface="Aleo Light"/>
                <a:cs typeface="Aleo Light"/>
                <a:sym typeface="Aleo Light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leo Light"/>
                <a:ea typeface="Aleo Light"/>
                <a:cs typeface="Aleo Light"/>
                <a:sym typeface="Aleo Light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leo Light"/>
                <a:ea typeface="Aleo Light"/>
                <a:cs typeface="Aleo Light"/>
                <a:sym typeface="Aleo Light"/>
              </a:defRPr>
            </a:lvl9pPr>
          </a:lstStyle>
          <a:p>
            <a:endParaRPr/>
          </a:p>
        </p:txBody>
      </p:sp>
      <p:sp>
        <p:nvSpPr>
          <p:cNvPr id="2331" name="Google Shape;2331;p48"/>
          <p:cNvSpPr txBox="1">
            <a:spLocks noGrp="1"/>
          </p:cNvSpPr>
          <p:nvPr>
            <p:ph type="body" idx="5"/>
          </p:nvPr>
        </p:nvSpPr>
        <p:spPr>
          <a:xfrm rot="-311030">
            <a:off x="5152656" y="3065821"/>
            <a:ext cx="3084616" cy="303956"/>
          </a:xfrm>
          <a:prstGeom prst="rect">
            <a:avLst/>
          </a:prstGeom>
          <a:gradFill>
            <a:gsLst>
              <a:gs pos="0">
                <a:srgbClr val="F00082">
                  <a:alpha val="0"/>
                </a:srgbClr>
              </a:gs>
              <a:gs pos="50000">
                <a:schemeClr val="accent2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  <a:effectLst>
            <a:outerShdw blurRad="76200" sy="23000" kx="-120009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81650" tIns="40825" rIns="81650" bIns="40825" anchor="t" anchorCtr="0">
            <a:noAutofit/>
          </a:bodyPr>
          <a:lstStyle>
            <a:lvl1pPr marL="457200" lvl="0" indent="-317500" algn="r" rtl="0">
              <a:spcBef>
                <a:spcPts val="300"/>
              </a:spcBef>
              <a:spcAft>
                <a:spcPts val="0"/>
              </a:spcAft>
              <a:buClr>
                <a:srgbClr val="D8D8D8"/>
              </a:buClr>
              <a:buSzPts val="1400"/>
              <a:buFont typeface="Aleo"/>
              <a:buChar char="●"/>
              <a:defRPr sz="1400">
                <a:solidFill>
                  <a:srgbClr val="D8D8D8"/>
                </a:solidFill>
                <a:latin typeface="Aleo"/>
                <a:ea typeface="Aleo"/>
                <a:cs typeface="Aleo"/>
                <a:sym typeface="Aleo"/>
              </a:defRPr>
            </a:lvl1pPr>
            <a:lvl2pPr marL="914400" lvl="1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/>
            </a:lvl2pPr>
            <a:lvl3pPr marL="1371600" lvl="2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/>
            </a:lvl3pPr>
            <a:lvl4pPr marL="1828800" lvl="3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/>
            </a:lvl4pPr>
            <a:lvl5pPr marL="2286000" lvl="4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/>
            </a:lvl5pPr>
            <a:lvl6pPr marL="2743200" lvl="5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/>
            </a:lvl6pPr>
            <a:lvl7pPr marL="3200400" lvl="6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/>
            </a:lvl7pPr>
            <a:lvl8pPr marL="3657600" lvl="7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/>
            </a:lvl8pPr>
            <a:lvl9pPr marL="4114800" lvl="8" indent="-285750" algn="l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/>
            </a:lvl9pPr>
          </a:lstStyle>
          <a:p>
            <a:endParaRPr/>
          </a:p>
        </p:txBody>
      </p:sp>
      <p:sp>
        <p:nvSpPr>
          <p:cNvPr id="2332" name="Google Shape;2332;p48"/>
          <p:cNvSpPr txBox="1">
            <a:spLocks noGrp="1"/>
          </p:cNvSpPr>
          <p:nvPr>
            <p:ph type="body" idx="6"/>
          </p:nvPr>
        </p:nvSpPr>
        <p:spPr>
          <a:xfrm>
            <a:off x="985101" y="3575103"/>
            <a:ext cx="3154800" cy="10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650" tIns="40825" rIns="81650" bIns="40825" anchor="t" anchorCtr="0">
            <a:noAutofit/>
          </a:bodyPr>
          <a:lstStyle>
            <a:lvl1pPr marL="457200" lvl="0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leo Light"/>
              <a:buChar char="●"/>
              <a:defRPr sz="1000"/>
            </a:lvl1pPr>
            <a:lvl2pPr marL="914400" lvl="1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/>
            </a:lvl2pPr>
            <a:lvl3pPr marL="1371600" lvl="2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/>
            </a:lvl3pPr>
            <a:lvl4pPr marL="1828800" lvl="3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/>
            </a:lvl4pPr>
            <a:lvl5pPr marL="2286000" lvl="4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/>
            </a:lvl5pPr>
            <a:lvl6pPr marL="2743200" lvl="5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/>
            </a:lvl6pPr>
            <a:lvl7pPr marL="3200400" lvl="6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/>
            </a:lvl7pPr>
            <a:lvl8pPr marL="3657600" lvl="7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/>
            </a:lvl8pPr>
            <a:lvl9pPr marL="4114800" lvl="8" indent="-285750" algn="l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/>
            </a:lvl9pPr>
          </a:lstStyle>
          <a:p>
            <a:endParaRPr/>
          </a:p>
        </p:txBody>
      </p:sp>
      <p:sp>
        <p:nvSpPr>
          <p:cNvPr id="2333" name="Google Shape;2333;p48"/>
          <p:cNvSpPr txBox="1">
            <a:spLocks noGrp="1"/>
          </p:cNvSpPr>
          <p:nvPr>
            <p:ph type="body" idx="7"/>
          </p:nvPr>
        </p:nvSpPr>
        <p:spPr>
          <a:xfrm>
            <a:off x="4842088" y="3574930"/>
            <a:ext cx="3154800" cy="10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650" tIns="40825" rIns="81650" bIns="40825" anchor="t" anchorCtr="0">
            <a:noAutofit/>
          </a:bodyPr>
          <a:lstStyle>
            <a:lvl1pPr marL="457200" lvl="0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leo Light"/>
              <a:buChar char="●"/>
              <a:defRPr sz="1000"/>
            </a:lvl1pPr>
            <a:lvl2pPr marL="914400" lvl="1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/>
            </a:lvl2pPr>
            <a:lvl3pPr marL="1371600" lvl="2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/>
            </a:lvl3pPr>
            <a:lvl4pPr marL="1828800" lvl="3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/>
            </a:lvl4pPr>
            <a:lvl5pPr marL="2286000" lvl="4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/>
            </a:lvl5pPr>
            <a:lvl6pPr marL="2743200" lvl="5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/>
            </a:lvl6pPr>
            <a:lvl7pPr marL="3200400" lvl="6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/>
            </a:lvl7pPr>
            <a:lvl8pPr marL="3657600" lvl="7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/>
            </a:lvl8pPr>
            <a:lvl9pPr marL="4114800" lvl="8" indent="-285750" algn="l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3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23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3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23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3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23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23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23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23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3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3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3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3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3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3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3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3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32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3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3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3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3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3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32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232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232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232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000"/>
                            </p:stCondLst>
                            <p:childTnLst>
                              <p:par>
                                <p:cTn id="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2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23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23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23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23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23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23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23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23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23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1500"/>
                            </p:stCondLst>
                            <p:childTnLst>
                              <p:par>
                                <p:cTn id="1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23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2000"/>
                            </p:stCondLst>
                            <p:childTnLst>
                              <p:par>
                                <p:cTn id="1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23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2500"/>
                            </p:stCondLst>
                            <p:childTnLst>
                              <p:par>
                                <p:cTn id="1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23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3000"/>
                            </p:stCondLst>
                            <p:childTnLst>
                              <p:par>
                                <p:cTn id="1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23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3500"/>
                            </p:stCondLst>
                            <p:childTnLst>
                              <p:par>
                                <p:cTn id="1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23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>
                            <p:stCondLst>
                              <p:cond delay="4000"/>
                            </p:stCondLst>
                            <p:childTnLst>
                              <p:par>
                                <p:cTn id="1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23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4500"/>
                            </p:stCondLst>
                            <p:childTnLst>
                              <p:par>
                                <p:cTn id="1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233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5000"/>
                            </p:stCondLst>
                            <p:childTnLst>
                              <p:par>
                                <p:cTn id="1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233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>
                            <p:stCondLst>
                              <p:cond delay="5500"/>
                            </p:stCondLst>
                            <p:childTnLst>
                              <p:par>
                                <p:cTn id="1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233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" fill="hold">
                            <p:stCondLst>
                              <p:cond delay="6000"/>
                            </p:stCondLst>
                            <p:childTnLst>
                              <p:par>
                                <p:cTn id="1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23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7" fill="hold">
                            <p:stCondLst>
                              <p:cond delay="6500"/>
                            </p:stCondLst>
                            <p:childTnLst>
                              <p:par>
                                <p:cTn id="1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0" dur="500"/>
                                        <p:tgtEl>
                                          <p:spTgt spid="23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1" fill="hold">
                            <p:stCondLst>
                              <p:cond delay="7000"/>
                            </p:stCondLst>
                            <p:childTnLst>
                              <p:par>
                                <p:cTn id="1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500"/>
                                        <p:tgtEl>
                                          <p:spTgt spid="23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5" fill="hold">
                            <p:stCondLst>
                              <p:cond delay="7500"/>
                            </p:stCondLst>
                            <p:childTnLst>
                              <p:par>
                                <p:cTn id="17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" dur="500"/>
                                        <p:tgtEl>
                                          <p:spTgt spid="23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9" fill="hold">
                            <p:stCondLst>
                              <p:cond delay="8000"/>
                            </p:stCondLst>
                            <p:childTnLst>
                              <p:par>
                                <p:cTn id="18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500"/>
                                        <p:tgtEl>
                                          <p:spTgt spid="233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3" fill="hold">
                            <p:stCondLst>
                              <p:cond delay="8500"/>
                            </p:stCondLst>
                            <p:childTnLst>
                              <p:par>
                                <p:cTn id="18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" dur="500"/>
                                        <p:tgtEl>
                                          <p:spTgt spid="233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7" fill="hold">
                            <p:stCondLst>
                              <p:cond delay="9000"/>
                            </p:stCondLst>
                            <p:childTnLst>
                              <p:par>
                                <p:cTn id="18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0" dur="500"/>
                                        <p:tgtEl>
                                          <p:spTgt spid="233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1" fill="hold">
                            <p:stCondLst>
                              <p:cond delay="9500"/>
                            </p:stCondLst>
                            <p:childTnLst>
                              <p:par>
                                <p:cTn id="19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4" dur="500"/>
                                        <p:tgtEl>
                                          <p:spTgt spid="233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5" fill="hold">
                            <p:stCondLst>
                              <p:cond delay="10000"/>
                            </p:stCondLst>
                            <p:childTnLst>
                              <p:par>
                                <p:cTn id="19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8" dur="500"/>
                                        <p:tgtEl>
                                          <p:spTgt spid="233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Tables">
  <p:cSld name="3 Tables">
    <p:spTree>
      <p:nvGrpSpPr>
        <p:cNvPr id="1" name="Shape 2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5" name="Google Shape;2335;p49"/>
          <p:cNvSpPr txBox="1">
            <a:spLocks noGrp="1"/>
          </p:cNvSpPr>
          <p:nvPr>
            <p:ph type="title"/>
          </p:nvPr>
        </p:nvSpPr>
        <p:spPr>
          <a:xfrm>
            <a:off x="2195531" y="205979"/>
            <a:ext cx="6841500" cy="49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650" tIns="40825" rIns="81650" bIns="408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336" name="Google Shape;2336;p49"/>
          <p:cNvSpPr/>
          <p:nvPr/>
        </p:nvSpPr>
        <p:spPr>
          <a:xfrm rot="-3599902">
            <a:off x="-649121" y="-3272931"/>
            <a:ext cx="9192145" cy="23413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Aleo Light"/>
              <a:ea typeface="Aleo Light"/>
              <a:cs typeface="Aleo Light"/>
              <a:sym typeface="Aleo Light"/>
            </a:endParaRPr>
          </a:p>
        </p:txBody>
      </p:sp>
      <p:sp>
        <p:nvSpPr>
          <p:cNvPr id="2337" name="Google Shape;2337;p49"/>
          <p:cNvSpPr/>
          <p:nvPr/>
        </p:nvSpPr>
        <p:spPr>
          <a:xfrm rot="-3599871">
            <a:off x="-1394170" y="-3334517"/>
            <a:ext cx="9181801" cy="7018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accent1"/>
              </a:solidFill>
              <a:latin typeface="Aleo Light"/>
              <a:ea typeface="Aleo Light"/>
              <a:cs typeface="Aleo Light"/>
              <a:sym typeface="Aleo Light"/>
            </a:endParaRPr>
          </a:p>
        </p:txBody>
      </p:sp>
      <p:sp>
        <p:nvSpPr>
          <p:cNvPr id="2338" name="Google Shape;2338;p49"/>
          <p:cNvSpPr/>
          <p:nvPr/>
        </p:nvSpPr>
        <p:spPr>
          <a:xfrm rot="-3599902">
            <a:off x="-1639906" y="-3592143"/>
            <a:ext cx="9192145" cy="10806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accent1"/>
              </a:solidFill>
              <a:latin typeface="Aleo Light"/>
              <a:ea typeface="Aleo Light"/>
              <a:cs typeface="Aleo Light"/>
              <a:sym typeface="Aleo Light"/>
            </a:endParaRPr>
          </a:p>
        </p:txBody>
      </p:sp>
      <p:sp>
        <p:nvSpPr>
          <p:cNvPr id="2339" name="Google Shape;2339;p49"/>
          <p:cNvSpPr/>
          <p:nvPr/>
        </p:nvSpPr>
        <p:spPr>
          <a:xfrm rot="-3599906">
            <a:off x="-2663739" y="-2499525"/>
            <a:ext cx="9169968" cy="30858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accent1"/>
              </a:solidFill>
              <a:latin typeface="Aleo Light"/>
              <a:ea typeface="Aleo Light"/>
              <a:cs typeface="Aleo Light"/>
              <a:sym typeface="Aleo Light"/>
            </a:endParaRPr>
          </a:p>
        </p:txBody>
      </p:sp>
      <p:sp>
        <p:nvSpPr>
          <p:cNvPr id="2340" name="Google Shape;2340;p49"/>
          <p:cNvSpPr txBox="1">
            <a:spLocks noGrp="1"/>
          </p:cNvSpPr>
          <p:nvPr>
            <p:ph type="sldNum" idx="12"/>
          </p:nvPr>
        </p:nvSpPr>
        <p:spPr>
          <a:xfrm rot="-3600061">
            <a:off x="671959" y="301249"/>
            <a:ext cx="1518647" cy="273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650" tIns="40825" rIns="81650" bIns="40825" anchor="ctr" anchorCtr="0">
            <a:noAutofit/>
          </a:bodyPr>
          <a:lstStyle>
            <a:lvl1pPr marL="0" lvl="0" indent="0" algn="l" rtl="0">
              <a:spcBef>
                <a:spcPts val="0"/>
              </a:spcBef>
              <a:buNone/>
              <a:defRPr sz="2000">
                <a:solidFill>
                  <a:srgbClr val="D8D8D8"/>
                </a:solidFill>
                <a:latin typeface="Aleo Light"/>
                <a:ea typeface="Aleo Light"/>
                <a:cs typeface="Aleo Light"/>
                <a:sym typeface="Aleo Light"/>
              </a:defRPr>
            </a:lvl1pPr>
            <a:lvl2pPr marL="0" lvl="1" indent="0" algn="l" rtl="0">
              <a:spcBef>
                <a:spcPts val="0"/>
              </a:spcBef>
              <a:buNone/>
              <a:defRPr sz="2000">
                <a:solidFill>
                  <a:srgbClr val="D8D8D8"/>
                </a:solidFill>
                <a:latin typeface="Aleo Light"/>
                <a:ea typeface="Aleo Light"/>
                <a:cs typeface="Aleo Light"/>
                <a:sym typeface="Aleo Light"/>
              </a:defRPr>
            </a:lvl2pPr>
            <a:lvl3pPr marL="0" lvl="2" indent="0" algn="l" rtl="0">
              <a:spcBef>
                <a:spcPts val="0"/>
              </a:spcBef>
              <a:buNone/>
              <a:defRPr sz="2000">
                <a:solidFill>
                  <a:srgbClr val="D8D8D8"/>
                </a:solidFill>
                <a:latin typeface="Aleo Light"/>
                <a:ea typeface="Aleo Light"/>
                <a:cs typeface="Aleo Light"/>
                <a:sym typeface="Aleo Light"/>
              </a:defRPr>
            </a:lvl3pPr>
            <a:lvl4pPr marL="0" lvl="3" indent="0" algn="l" rtl="0">
              <a:spcBef>
                <a:spcPts val="0"/>
              </a:spcBef>
              <a:buNone/>
              <a:defRPr sz="2000">
                <a:solidFill>
                  <a:srgbClr val="D8D8D8"/>
                </a:solidFill>
                <a:latin typeface="Aleo Light"/>
                <a:ea typeface="Aleo Light"/>
                <a:cs typeface="Aleo Light"/>
                <a:sym typeface="Aleo Light"/>
              </a:defRPr>
            </a:lvl4pPr>
            <a:lvl5pPr marL="0" lvl="4" indent="0" algn="l" rtl="0">
              <a:spcBef>
                <a:spcPts val="0"/>
              </a:spcBef>
              <a:buNone/>
              <a:defRPr sz="2000">
                <a:solidFill>
                  <a:srgbClr val="D8D8D8"/>
                </a:solidFill>
                <a:latin typeface="Aleo Light"/>
                <a:ea typeface="Aleo Light"/>
                <a:cs typeface="Aleo Light"/>
                <a:sym typeface="Aleo Light"/>
              </a:defRPr>
            </a:lvl5pPr>
            <a:lvl6pPr marL="0" lvl="5" indent="0" algn="l" rtl="0">
              <a:spcBef>
                <a:spcPts val="0"/>
              </a:spcBef>
              <a:buNone/>
              <a:defRPr sz="2000">
                <a:solidFill>
                  <a:srgbClr val="D8D8D8"/>
                </a:solidFill>
                <a:latin typeface="Aleo Light"/>
                <a:ea typeface="Aleo Light"/>
                <a:cs typeface="Aleo Light"/>
                <a:sym typeface="Aleo Light"/>
              </a:defRPr>
            </a:lvl6pPr>
            <a:lvl7pPr marL="0" lvl="6" indent="0" algn="l" rtl="0">
              <a:spcBef>
                <a:spcPts val="0"/>
              </a:spcBef>
              <a:buNone/>
              <a:defRPr sz="2000">
                <a:solidFill>
                  <a:srgbClr val="D8D8D8"/>
                </a:solidFill>
                <a:latin typeface="Aleo Light"/>
                <a:ea typeface="Aleo Light"/>
                <a:cs typeface="Aleo Light"/>
                <a:sym typeface="Aleo Light"/>
              </a:defRPr>
            </a:lvl7pPr>
            <a:lvl8pPr marL="0" lvl="7" indent="0" algn="l" rtl="0">
              <a:spcBef>
                <a:spcPts val="0"/>
              </a:spcBef>
              <a:buNone/>
              <a:defRPr sz="2000">
                <a:solidFill>
                  <a:srgbClr val="D8D8D8"/>
                </a:solidFill>
                <a:latin typeface="Aleo Light"/>
                <a:ea typeface="Aleo Light"/>
                <a:cs typeface="Aleo Light"/>
                <a:sym typeface="Aleo Light"/>
              </a:defRPr>
            </a:lvl8pPr>
            <a:lvl9pPr marL="0" lvl="8" indent="0" algn="l" rtl="0">
              <a:spcBef>
                <a:spcPts val="0"/>
              </a:spcBef>
              <a:buNone/>
              <a:defRPr sz="2000">
                <a:solidFill>
                  <a:srgbClr val="D8D8D8"/>
                </a:solidFill>
                <a:latin typeface="Aleo Light"/>
                <a:ea typeface="Aleo Light"/>
                <a:cs typeface="Aleo Light"/>
                <a:sym typeface="Aleo Ligh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SLIDE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41" name="Google Shape;2341;p49"/>
          <p:cNvSpPr txBox="1">
            <a:spLocks noGrp="1"/>
          </p:cNvSpPr>
          <p:nvPr>
            <p:ph type="subTitle" idx="1"/>
          </p:nvPr>
        </p:nvSpPr>
        <p:spPr>
          <a:xfrm>
            <a:off x="2195531" y="612561"/>
            <a:ext cx="6841500" cy="2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650" tIns="40825" rIns="81650" bIns="40825" anchor="t" anchorCtr="0">
            <a:noAutofit/>
          </a:bodyPr>
          <a:lstStyle>
            <a:lvl1pPr lvl="0" algn="l" rtl="0">
              <a:lnSpc>
                <a:spcPct val="107142"/>
              </a:lnSpc>
              <a:spcBef>
                <a:spcPts val="300"/>
              </a:spcBef>
              <a:spcAft>
                <a:spcPts val="0"/>
              </a:spcAft>
              <a:buClr>
                <a:srgbClr val="909090"/>
              </a:buClr>
              <a:buSzPts val="1400"/>
              <a:buFont typeface="Aleo"/>
              <a:buNone/>
              <a:defRPr sz="1400" i="0">
                <a:solidFill>
                  <a:srgbClr val="909090"/>
                </a:solidFill>
                <a:latin typeface="Aleo"/>
                <a:ea typeface="Aleo"/>
                <a:cs typeface="Aleo"/>
                <a:sym typeface="Aleo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Clr>
                <a:srgbClr val="909090"/>
              </a:buClr>
              <a:buSzPts val="1200"/>
              <a:buFont typeface="Aleo Light"/>
              <a:buNone/>
              <a:defRPr>
                <a:solidFill>
                  <a:srgbClr val="909090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rgbClr val="909090"/>
              </a:buClr>
              <a:buSzPts val="1200"/>
              <a:buFont typeface="Aleo Light"/>
              <a:buNone/>
              <a:defRPr>
                <a:solidFill>
                  <a:srgbClr val="909090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rgbClr val="909090"/>
              </a:buClr>
              <a:buSzPts val="1200"/>
              <a:buFont typeface="Aleo Light"/>
              <a:buNone/>
              <a:defRPr>
                <a:solidFill>
                  <a:srgbClr val="909090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rgbClr val="909090"/>
              </a:buClr>
              <a:buSzPts val="1200"/>
              <a:buFont typeface="Aleo Light"/>
              <a:buNone/>
              <a:defRPr>
                <a:solidFill>
                  <a:srgbClr val="909090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rgbClr val="909090"/>
              </a:buClr>
              <a:buSzPts val="1800"/>
              <a:buNone/>
              <a:defRPr>
                <a:solidFill>
                  <a:srgbClr val="909090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rgbClr val="909090"/>
              </a:buClr>
              <a:buSzPts val="1800"/>
              <a:buNone/>
              <a:defRPr>
                <a:solidFill>
                  <a:srgbClr val="909090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rgbClr val="909090"/>
              </a:buClr>
              <a:buSzPts val="1800"/>
              <a:buNone/>
              <a:defRPr>
                <a:solidFill>
                  <a:srgbClr val="909090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rgbClr val="909090"/>
              </a:buClr>
              <a:buSzPts val="1800"/>
              <a:buNone/>
              <a:defRPr>
                <a:solidFill>
                  <a:srgbClr val="909090"/>
                </a:solidFill>
              </a:defRPr>
            </a:lvl9pPr>
          </a:lstStyle>
          <a:p>
            <a:endParaRPr/>
          </a:p>
        </p:txBody>
      </p:sp>
      <p:sp>
        <p:nvSpPr>
          <p:cNvPr id="2342" name="Google Shape;2342;p49"/>
          <p:cNvSpPr/>
          <p:nvPr/>
        </p:nvSpPr>
        <p:spPr>
          <a:xfrm>
            <a:off x="2270711" y="915566"/>
            <a:ext cx="6766200" cy="72000"/>
          </a:xfrm>
          <a:prstGeom prst="rect">
            <a:avLst/>
          </a:prstGeom>
          <a:blipFill rotWithShape="1">
            <a:blip r:embed="rId2">
              <a:alphaModFix/>
            </a:blip>
            <a:tile tx="0" ty="0" sx="50002" sy="50002" flip="none" algn="tl"/>
          </a:blip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Aleo Light"/>
              <a:ea typeface="Aleo Light"/>
              <a:cs typeface="Aleo Light"/>
              <a:sym typeface="Aleo Light"/>
            </a:endParaRPr>
          </a:p>
        </p:txBody>
      </p:sp>
      <p:sp>
        <p:nvSpPr>
          <p:cNvPr id="2343" name="Google Shape;2343;p49"/>
          <p:cNvSpPr/>
          <p:nvPr/>
        </p:nvSpPr>
        <p:spPr>
          <a:xfrm rot="-3599871">
            <a:off x="6253332" y="1763448"/>
            <a:ext cx="9181801" cy="7018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accent1"/>
              </a:solidFill>
              <a:latin typeface="Aleo Light"/>
              <a:ea typeface="Aleo Light"/>
              <a:cs typeface="Aleo Light"/>
              <a:sym typeface="Aleo Light"/>
            </a:endParaRPr>
          </a:p>
        </p:txBody>
      </p:sp>
      <p:sp>
        <p:nvSpPr>
          <p:cNvPr id="2344" name="Google Shape;2344;p49"/>
          <p:cNvSpPr/>
          <p:nvPr/>
        </p:nvSpPr>
        <p:spPr>
          <a:xfrm rot="-3599902">
            <a:off x="5900498" y="1520425"/>
            <a:ext cx="9192145" cy="10806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accent1"/>
              </a:solidFill>
              <a:latin typeface="Aleo Light"/>
              <a:ea typeface="Aleo Light"/>
              <a:cs typeface="Aleo Light"/>
              <a:sym typeface="Aleo Light"/>
            </a:endParaRPr>
          </a:p>
        </p:txBody>
      </p:sp>
      <p:sp>
        <p:nvSpPr>
          <p:cNvPr id="2345" name="Google Shape;2345;p49"/>
          <p:cNvSpPr/>
          <p:nvPr/>
        </p:nvSpPr>
        <p:spPr>
          <a:xfrm rot="-3599906">
            <a:off x="4897763" y="2618046"/>
            <a:ext cx="9169968" cy="30858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accent1"/>
              </a:solidFill>
              <a:latin typeface="Aleo Light"/>
              <a:ea typeface="Aleo Light"/>
              <a:cs typeface="Aleo Light"/>
              <a:sym typeface="Aleo Light"/>
            </a:endParaRPr>
          </a:p>
        </p:txBody>
      </p:sp>
      <p:sp>
        <p:nvSpPr>
          <p:cNvPr id="2346" name="Google Shape;2346;p49"/>
          <p:cNvSpPr txBox="1">
            <a:spLocks noGrp="1"/>
          </p:cNvSpPr>
          <p:nvPr>
            <p:ph type="ftr" idx="11"/>
          </p:nvPr>
        </p:nvSpPr>
        <p:spPr>
          <a:xfrm rot="-3599844">
            <a:off x="7459666" y="3671671"/>
            <a:ext cx="2895372" cy="273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650" tIns="40825" rIns="81650" bIns="408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2F2F2"/>
                </a:solidFill>
                <a:latin typeface="Aleo"/>
                <a:ea typeface="Aleo"/>
                <a:cs typeface="Aleo"/>
                <a:sym typeface="Aleo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47" name="Google Shape;2347;p49"/>
          <p:cNvSpPr txBox="1">
            <a:spLocks noGrp="1"/>
          </p:cNvSpPr>
          <p:nvPr>
            <p:ph type="body" idx="2"/>
          </p:nvPr>
        </p:nvSpPr>
        <p:spPr>
          <a:xfrm>
            <a:off x="628023" y="3903898"/>
            <a:ext cx="3382800" cy="360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81650" tIns="40825" rIns="81650" bIns="40825" anchor="ctr" anchorCtr="0">
            <a:noAutofit/>
          </a:bodyPr>
          <a:lstStyle>
            <a:lvl1pPr marL="457200" lvl="0" indent="-330200" algn="l" rtl="0">
              <a:spcBef>
                <a:spcPts val="300"/>
              </a:spcBef>
              <a:spcAft>
                <a:spcPts val="0"/>
              </a:spcAft>
              <a:buClr>
                <a:srgbClr val="D8D8D8"/>
              </a:buClr>
              <a:buSzPts val="1600"/>
              <a:buFont typeface="Aleo"/>
              <a:buChar char="●"/>
              <a:defRPr sz="1600" b="1">
                <a:solidFill>
                  <a:srgbClr val="D8D8D8"/>
                </a:solidFill>
                <a:latin typeface="Aleo"/>
                <a:ea typeface="Aleo"/>
                <a:cs typeface="Aleo"/>
                <a:sym typeface="Aleo"/>
              </a:defRPr>
            </a:lvl1pPr>
            <a:lvl2pPr marL="914400" lvl="1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/>
            </a:lvl2pPr>
            <a:lvl3pPr marL="1371600" lvl="2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/>
            </a:lvl3pPr>
            <a:lvl4pPr marL="1828800" lvl="3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/>
            </a:lvl4pPr>
            <a:lvl5pPr marL="2286000" lvl="4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/>
            </a:lvl5pPr>
            <a:lvl6pPr marL="2743200" lvl="5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/>
            </a:lvl6pPr>
            <a:lvl7pPr marL="3200400" lvl="6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/>
            </a:lvl7pPr>
            <a:lvl8pPr marL="3657600" lvl="7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/>
            </a:lvl8pPr>
            <a:lvl9pPr marL="4114800" lvl="8" indent="-285750" algn="l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/>
            </a:lvl9pPr>
          </a:lstStyle>
          <a:p>
            <a:endParaRPr/>
          </a:p>
        </p:txBody>
      </p:sp>
      <p:sp>
        <p:nvSpPr>
          <p:cNvPr id="2348" name="Google Shape;2348;p49"/>
          <p:cNvSpPr txBox="1">
            <a:spLocks noGrp="1"/>
          </p:cNvSpPr>
          <p:nvPr>
            <p:ph type="body" idx="3"/>
          </p:nvPr>
        </p:nvSpPr>
        <p:spPr>
          <a:xfrm>
            <a:off x="626033" y="4263938"/>
            <a:ext cx="76335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650" tIns="40825" rIns="81650" bIns="40825" anchor="t" anchorCtr="0">
            <a:noAutofit/>
          </a:bodyPr>
          <a:lstStyle>
            <a:lvl1pPr marL="457200" lvl="0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leo Light"/>
              <a:buChar char="●"/>
              <a:defRPr sz="1000"/>
            </a:lvl1pPr>
            <a:lvl2pPr marL="914400" lvl="1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/>
            </a:lvl2pPr>
            <a:lvl3pPr marL="1371600" lvl="2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/>
            </a:lvl3pPr>
            <a:lvl4pPr marL="1828800" lvl="3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/>
            </a:lvl4pPr>
            <a:lvl5pPr marL="2286000" lvl="4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/>
            </a:lvl5pPr>
            <a:lvl6pPr marL="2743200" lvl="5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/>
            </a:lvl6pPr>
            <a:lvl7pPr marL="3200400" lvl="6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/>
            </a:lvl7pPr>
            <a:lvl8pPr marL="3657600" lvl="7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/>
            </a:lvl8pPr>
            <a:lvl9pPr marL="4114800" lvl="8" indent="-285750" algn="l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3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23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3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23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3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23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23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23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23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3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3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3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3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34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34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34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34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34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Keys">
  <p:cSld name="Keys">
    <p:spTree>
      <p:nvGrpSpPr>
        <p:cNvPr id="1" name="Shape 2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0" name="Google Shape;2350;p50"/>
          <p:cNvSpPr/>
          <p:nvPr/>
        </p:nvSpPr>
        <p:spPr>
          <a:xfrm rot="-3599902">
            <a:off x="-649121" y="-3272931"/>
            <a:ext cx="9192145" cy="23413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Aleo Light"/>
              <a:ea typeface="Aleo Light"/>
              <a:cs typeface="Aleo Light"/>
              <a:sym typeface="Aleo Light"/>
            </a:endParaRPr>
          </a:p>
        </p:txBody>
      </p:sp>
      <p:sp>
        <p:nvSpPr>
          <p:cNvPr id="2351" name="Google Shape;2351;p50"/>
          <p:cNvSpPr/>
          <p:nvPr/>
        </p:nvSpPr>
        <p:spPr>
          <a:xfrm rot="-3599871">
            <a:off x="-1394170" y="-3334517"/>
            <a:ext cx="9181801" cy="7018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accent1"/>
              </a:solidFill>
              <a:latin typeface="Aleo Light"/>
              <a:ea typeface="Aleo Light"/>
              <a:cs typeface="Aleo Light"/>
              <a:sym typeface="Aleo Light"/>
            </a:endParaRPr>
          </a:p>
        </p:txBody>
      </p:sp>
      <p:sp>
        <p:nvSpPr>
          <p:cNvPr id="2352" name="Google Shape;2352;p50"/>
          <p:cNvSpPr/>
          <p:nvPr/>
        </p:nvSpPr>
        <p:spPr>
          <a:xfrm rot="-3599902">
            <a:off x="-1639906" y="-3592143"/>
            <a:ext cx="9192145" cy="10806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accent1"/>
              </a:solidFill>
              <a:latin typeface="Aleo Light"/>
              <a:ea typeface="Aleo Light"/>
              <a:cs typeface="Aleo Light"/>
              <a:sym typeface="Aleo Light"/>
            </a:endParaRPr>
          </a:p>
        </p:txBody>
      </p:sp>
      <p:sp>
        <p:nvSpPr>
          <p:cNvPr id="2353" name="Google Shape;2353;p50"/>
          <p:cNvSpPr/>
          <p:nvPr/>
        </p:nvSpPr>
        <p:spPr>
          <a:xfrm rot="-3599906">
            <a:off x="-2663739" y="-2499525"/>
            <a:ext cx="9169968" cy="30858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accent1"/>
              </a:solidFill>
              <a:latin typeface="Aleo Light"/>
              <a:ea typeface="Aleo Light"/>
              <a:cs typeface="Aleo Light"/>
              <a:sym typeface="Aleo Light"/>
            </a:endParaRPr>
          </a:p>
        </p:txBody>
      </p:sp>
      <p:sp>
        <p:nvSpPr>
          <p:cNvPr id="2354" name="Google Shape;2354;p50"/>
          <p:cNvSpPr txBox="1">
            <a:spLocks noGrp="1"/>
          </p:cNvSpPr>
          <p:nvPr>
            <p:ph type="sldNum" idx="12"/>
          </p:nvPr>
        </p:nvSpPr>
        <p:spPr>
          <a:xfrm rot="-3600061">
            <a:off x="671959" y="301249"/>
            <a:ext cx="1518647" cy="273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650" tIns="40825" rIns="81650" bIns="40825" anchor="ctr" anchorCtr="0">
            <a:noAutofit/>
          </a:bodyPr>
          <a:lstStyle>
            <a:lvl1pPr marL="0" lvl="0" indent="0" algn="l" rtl="0">
              <a:spcBef>
                <a:spcPts val="0"/>
              </a:spcBef>
              <a:buNone/>
              <a:defRPr sz="2000">
                <a:solidFill>
                  <a:srgbClr val="D8D8D8"/>
                </a:solidFill>
                <a:latin typeface="Aleo Light"/>
                <a:ea typeface="Aleo Light"/>
                <a:cs typeface="Aleo Light"/>
                <a:sym typeface="Aleo Light"/>
              </a:defRPr>
            </a:lvl1pPr>
            <a:lvl2pPr marL="0" lvl="1" indent="0" algn="l" rtl="0">
              <a:spcBef>
                <a:spcPts val="0"/>
              </a:spcBef>
              <a:buNone/>
              <a:defRPr sz="2000">
                <a:solidFill>
                  <a:srgbClr val="D8D8D8"/>
                </a:solidFill>
                <a:latin typeface="Aleo Light"/>
                <a:ea typeface="Aleo Light"/>
                <a:cs typeface="Aleo Light"/>
                <a:sym typeface="Aleo Light"/>
              </a:defRPr>
            </a:lvl2pPr>
            <a:lvl3pPr marL="0" lvl="2" indent="0" algn="l" rtl="0">
              <a:spcBef>
                <a:spcPts val="0"/>
              </a:spcBef>
              <a:buNone/>
              <a:defRPr sz="2000">
                <a:solidFill>
                  <a:srgbClr val="D8D8D8"/>
                </a:solidFill>
                <a:latin typeface="Aleo Light"/>
                <a:ea typeface="Aleo Light"/>
                <a:cs typeface="Aleo Light"/>
                <a:sym typeface="Aleo Light"/>
              </a:defRPr>
            </a:lvl3pPr>
            <a:lvl4pPr marL="0" lvl="3" indent="0" algn="l" rtl="0">
              <a:spcBef>
                <a:spcPts val="0"/>
              </a:spcBef>
              <a:buNone/>
              <a:defRPr sz="2000">
                <a:solidFill>
                  <a:srgbClr val="D8D8D8"/>
                </a:solidFill>
                <a:latin typeface="Aleo Light"/>
                <a:ea typeface="Aleo Light"/>
                <a:cs typeface="Aleo Light"/>
                <a:sym typeface="Aleo Light"/>
              </a:defRPr>
            </a:lvl4pPr>
            <a:lvl5pPr marL="0" lvl="4" indent="0" algn="l" rtl="0">
              <a:spcBef>
                <a:spcPts val="0"/>
              </a:spcBef>
              <a:buNone/>
              <a:defRPr sz="2000">
                <a:solidFill>
                  <a:srgbClr val="D8D8D8"/>
                </a:solidFill>
                <a:latin typeface="Aleo Light"/>
                <a:ea typeface="Aleo Light"/>
                <a:cs typeface="Aleo Light"/>
                <a:sym typeface="Aleo Light"/>
              </a:defRPr>
            </a:lvl5pPr>
            <a:lvl6pPr marL="0" lvl="5" indent="0" algn="l" rtl="0">
              <a:spcBef>
                <a:spcPts val="0"/>
              </a:spcBef>
              <a:buNone/>
              <a:defRPr sz="2000">
                <a:solidFill>
                  <a:srgbClr val="D8D8D8"/>
                </a:solidFill>
                <a:latin typeface="Aleo Light"/>
                <a:ea typeface="Aleo Light"/>
                <a:cs typeface="Aleo Light"/>
                <a:sym typeface="Aleo Light"/>
              </a:defRPr>
            </a:lvl6pPr>
            <a:lvl7pPr marL="0" lvl="6" indent="0" algn="l" rtl="0">
              <a:spcBef>
                <a:spcPts val="0"/>
              </a:spcBef>
              <a:buNone/>
              <a:defRPr sz="2000">
                <a:solidFill>
                  <a:srgbClr val="D8D8D8"/>
                </a:solidFill>
                <a:latin typeface="Aleo Light"/>
                <a:ea typeface="Aleo Light"/>
                <a:cs typeface="Aleo Light"/>
                <a:sym typeface="Aleo Light"/>
              </a:defRPr>
            </a:lvl7pPr>
            <a:lvl8pPr marL="0" lvl="7" indent="0" algn="l" rtl="0">
              <a:spcBef>
                <a:spcPts val="0"/>
              </a:spcBef>
              <a:buNone/>
              <a:defRPr sz="2000">
                <a:solidFill>
                  <a:srgbClr val="D8D8D8"/>
                </a:solidFill>
                <a:latin typeface="Aleo Light"/>
                <a:ea typeface="Aleo Light"/>
                <a:cs typeface="Aleo Light"/>
                <a:sym typeface="Aleo Light"/>
              </a:defRPr>
            </a:lvl8pPr>
            <a:lvl9pPr marL="0" lvl="8" indent="0" algn="l" rtl="0">
              <a:spcBef>
                <a:spcPts val="0"/>
              </a:spcBef>
              <a:buNone/>
              <a:defRPr sz="2000">
                <a:solidFill>
                  <a:srgbClr val="D8D8D8"/>
                </a:solidFill>
                <a:latin typeface="Aleo Light"/>
                <a:ea typeface="Aleo Light"/>
                <a:cs typeface="Aleo Light"/>
                <a:sym typeface="Aleo Ligh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SLIDE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55" name="Google Shape;2355;p50"/>
          <p:cNvSpPr/>
          <p:nvPr/>
        </p:nvSpPr>
        <p:spPr>
          <a:xfrm rot="-3599871">
            <a:off x="6253332" y="1763448"/>
            <a:ext cx="9181801" cy="7018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accent1"/>
              </a:solidFill>
              <a:latin typeface="Aleo Light"/>
              <a:ea typeface="Aleo Light"/>
              <a:cs typeface="Aleo Light"/>
              <a:sym typeface="Aleo Light"/>
            </a:endParaRPr>
          </a:p>
        </p:txBody>
      </p:sp>
      <p:sp>
        <p:nvSpPr>
          <p:cNvPr id="2356" name="Google Shape;2356;p50"/>
          <p:cNvSpPr/>
          <p:nvPr/>
        </p:nvSpPr>
        <p:spPr>
          <a:xfrm rot="-3599902">
            <a:off x="5900498" y="1520425"/>
            <a:ext cx="9192145" cy="10806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accent1"/>
              </a:solidFill>
              <a:latin typeface="Aleo Light"/>
              <a:ea typeface="Aleo Light"/>
              <a:cs typeface="Aleo Light"/>
              <a:sym typeface="Aleo Light"/>
            </a:endParaRPr>
          </a:p>
        </p:txBody>
      </p:sp>
      <p:sp>
        <p:nvSpPr>
          <p:cNvPr id="2357" name="Google Shape;2357;p50"/>
          <p:cNvSpPr/>
          <p:nvPr/>
        </p:nvSpPr>
        <p:spPr>
          <a:xfrm rot="-3599906">
            <a:off x="4897763" y="2618046"/>
            <a:ext cx="9169968" cy="30858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accent1"/>
              </a:solidFill>
              <a:latin typeface="Aleo Light"/>
              <a:ea typeface="Aleo Light"/>
              <a:cs typeface="Aleo Light"/>
              <a:sym typeface="Aleo Light"/>
            </a:endParaRPr>
          </a:p>
        </p:txBody>
      </p:sp>
      <p:sp>
        <p:nvSpPr>
          <p:cNvPr id="2358" name="Google Shape;2358;p50"/>
          <p:cNvSpPr txBox="1">
            <a:spLocks noGrp="1"/>
          </p:cNvSpPr>
          <p:nvPr>
            <p:ph type="ftr" idx="11"/>
          </p:nvPr>
        </p:nvSpPr>
        <p:spPr>
          <a:xfrm rot="-3599844">
            <a:off x="7459666" y="3671671"/>
            <a:ext cx="2895372" cy="273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650" tIns="40825" rIns="81650" bIns="408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2F2F2"/>
                </a:solidFill>
                <a:latin typeface="Aleo"/>
                <a:ea typeface="Aleo"/>
                <a:cs typeface="Aleo"/>
                <a:sym typeface="Aleo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59" name="Google Shape;2359;p50"/>
          <p:cNvSpPr txBox="1">
            <a:spLocks noGrp="1"/>
          </p:cNvSpPr>
          <p:nvPr>
            <p:ph type="body" idx="1"/>
          </p:nvPr>
        </p:nvSpPr>
        <p:spPr>
          <a:xfrm>
            <a:off x="1606418" y="1754472"/>
            <a:ext cx="2916600" cy="5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650" tIns="40825" rIns="81650" bIns="40825" anchor="ctr" anchorCtr="0">
            <a:noAutofit/>
          </a:bodyPr>
          <a:lstStyle>
            <a:lvl1pPr marL="457200" lvl="0" indent="-28575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leo Light"/>
              <a:buChar char="●"/>
              <a:defRPr sz="900"/>
            </a:lvl1pPr>
            <a:lvl2pPr marL="914400" lvl="1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/>
            </a:lvl2pPr>
            <a:lvl3pPr marL="1371600" lvl="2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/>
            </a:lvl3pPr>
            <a:lvl4pPr marL="1828800" lvl="3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/>
            </a:lvl4pPr>
            <a:lvl5pPr marL="2286000" lvl="4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/>
            </a:lvl5pPr>
            <a:lvl6pPr marL="2743200" lvl="5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/>
            </a:lvl6pPr>
            <a:lvl7pPr marL="3200400" lvl="6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/>
            </a:lvl7pPr>
            <a:lvl8pPr marL="3657600" lvl="7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/>
            </a:lvl8pPr>
            <a:lvl9pPr marL="4114800" lvl="8" indent="-285750" algn="l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/>
            </a:lvl9pPr>
          </a:lstStyle>
          <a:p>
            <a:endParaRPr/>
          </a:p>
        </p:txBody>
      </p:sp>
      <p:sp>
        <p:nvSpPr>
          <p:cNvPr id="2360" name="Google Shape;2360;p50"/>
          <p:cNvSpPr/>
          <p:nvPr/>
        </p:nvSpPr>
        <p:spPr>
          <a:xfrm>
            <a:off x="827259" y="1540632"/>
            <a:ext cx="717900" cy="717900"/>
          </a:xfrm>
          <a:prstGeom prst="ellipse">
            <a:avLst/>
          </a:prstGeom>
          <a:solidFill>
            <a:srgbClr val="B30043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2F2F2"/>
                </a:solidFill>
                <a:latin typeface="Aleo Light"/>
                <a:ea typeface="Aleo Light"/>
                <a:cs typeface="Aleo Light"/>
                <a:sym typeface="Aleo Light"/>
              </a:rPr>
              <a:t>1</a:t>
            </a:r>
            <a:endParaRPr sz="2200">
              <a:solidFill>
                <a:srgbClr val="F2F2F2"/>
              </a:solidFill>
              <a:latin typeface="Aleo Light"/>
              <a:ea typeface="Aleo Light"/>
              <a:cs typeface="Aleo Light"/>
              <a:sym typeface="Aleo Light"/>
            </a:endParaRPr>
          </a:p>
        </p:txBody>
      </p:sp>
      <p:sp>
        <p:nvSpPr>
          <p:cNvPr id="2361" name="Google Shape;2361;p50"/>
          <p:cNvSpPr txBox="1">
            <a:spLocks noGrp="1"/>
          </p:cNvSpPr>
          <p:nvPr>
            <p:ph type="body" idx="2"/>
          </p:nvPr>
        </p:nvSpPr>
        <p:spPr>
          <a:xfrm>
            <a:off x="1606417" y="1536540"/>
            <a:ext cx="2916600" cy="2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650" tIns="40825" rIns="81650" bIns="40825" anchor="b" anchorCtr="0">
            <a:noAutofit/>
          </a:bodyPr>
          <a:lstStyle>
            <a:lvl1pPr marL="457200" lvl="0" indent="-304800" algn="l" rtl="0">
              <a:spcBef>
                <a:spcPts val="200"/>
              </a:spcBef>
              <a:spcAft>
                <a:spcPts val="0"/>
              </a:spcAft>
              <a:buClr>
                <a:srgbClr val="B30043"/>
              </a:buClr>
              <a:buSzPts val="1200"/>
              <a:buFont typeface="Aleo"/>
              <a:buChar char="●"/>
              <a:defRPr sz="1200">
                <a:solidFill>
                  <a:srgbClr val="B30043"/>
                </a:solidFill>
                <a:latin typeface="Aleo"/>
                <a:ea typeface="Aleo"/>
                <a:cs typeface="Aleo"/>
                <a:sym typeface="Aleo"/>
              </a:defRPr>
            </a:lvl1pPr>
            <a:lvl2pPr marL="914400" lvl="1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/>
            </a:lvl2pPr>
            <a:lvl3pPr marL="1371600" lvl="2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/>
            </a:lvl3pPr>
            <a:lvl4pPr marL="1828800" lvl="3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/>
            </a:lvl4pPr>
            <a:lvl5pPr marL="2286000" lvl="4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/>
            </a:lvl5pPr>
            <a:lvl6pPr marL="2743200" lvl="5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/>
            </a:lvl6pPr>
            <a:lvl7pPr marL="3200400" lvl="6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/>
            </a:lvl7pPr>
            <a:lvl8pPr marL="3657600" lvl="7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/>
            </a:lvl8pPr>
            <a:lvl9pPr marL="4114800" lvl="8" indent="-285750" algn="l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/>
            </a:lvl9pPr>
          </a:lstStyle>
          <a:p>
            <a:endParaRPr/>
          </a:p>
        </p:txBody>
      </p:sp>
      <p:sp>
        <p:nvSpPr>
          <p:cNvPr id="2362" name="Google Shape;2362;p50"/>
          <p:cNvSpPr txBox="1">
            <a:spLocks noGrp="1"/>
          </p:cNvSpPr>
          <p:nvPr>
            <p:ph type="body" idx="3"/>
          </p:nvPr>
        </p:nvSpPr>
        <p:spPr>
          <a:xfrm>
            <a:off x="1606418" y="2794496"/>
            <a:ext cx="2916600" cy="5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650" tIns="40825" rIns="81650" bIns="40825" anchor="ctr" anchorCtr="0">
            <a:noAutofit/>
          </a:bodyPr>
          <a:lstStyle>
            <a:lvl1pPr marL="457200" lvl="0" indent="-28575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leo Light"/>
              <a:buChar char="●"/>
              <a:defRPr sz="900"/>
            </a:lvl1pPr>
            <a:lvl2pPr marL="914400" lvl="1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/>
            </a:lvl2pPr>
            <a:lvl3pPr marL="1371600" lvl="2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/>
            </a:lvl3pPr>
            <a:lvl4pPr marL="1828800" lvl="3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/>
            </a:lvl4pPr>
            <a:lvl5pPr marL="2286000" lvl="4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/>
            </a:lvl5pPr>
            <a:lvl6pPr marL="2743200" lvl="5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/>
            </a:lvl6pPr>
            <a:lvl7pPr marL="3200400" lvl="6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/>
            </a:lvl7pPr>
            <a:lvl8pPr marL="3657600" lvl="7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/>
            </a:lvl8pPr>
            <a:lvl9pPr marL="4114800" lvl="8" indent="-285750" algn="l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/>
            </a:lvl9pPr>
          </a:lstStyle>
          <a:p>
            <a:endParaRPr/>
          </a:p>
        </p:txBody>
      </p:sp>
      <p:sp>
        <p:nvSpPr>
          <p:cNvPr id="2363" name="Google Shape;2363;p50"/>
          <p:cNvSpPr/>
          <p:nvPr/>
        </p:nvSpPr>
        <p:spPr>
          <a:xfrm>
            <a:off x="827259" y="2580656"/>
            <a:ext cx="717900" cy="717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2F2F2"/>
                </a:solidFill>
                <a:latin typeface="Aleo Light"/>
                <a:ea typeface="Aleo Light"/>
                <a:cs typeface="Aleo Light"/>
                <a:sym typeface="Aleo Light"/>
              </a:rPr>
              <a:t>2</a:t>
            </a:r>
            <a:endParaRPr sz="2200">
              <a:solidFill>
                <a:srgbClr val="F2F2F2"/>
              </a:solidFill>
              <a:latin typeface="Aleo Light"/>
              <a:ea typeface="Aleo Light"/>
              <a:cs typeface="Aleo Light"/>
              <a:sym typeface="Aleo Light"/>
            </a:endParaRPr>
          </a:p>
        </p:txBody>
      </p:sp>
      <p:sp>
        <p:nvSpPr>
          <p:cNvPr id="2364" name="Google Shape;2364;p50"/>
          <p:cNvSpPr txBox="1">
            <a:spLocks noGrp="1"/>
          </p:cNvSpPr>
          <p:nvPr>
            <p:ph type="body" idx="4"/>
          </p:nvPr>
        </p:nvSpPr>
        <p:spPr>
          <a:xfrm>
            <a:off x="1606417" y="2576564"/>
            <a:ext cx="2916600" cy="2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650" tIns="40825" rIns="81650" bIns="40825" anchor="b" anchorCtr="0">
            <a:noAutofit/>
          </a:bodyPr>
          <a:lstStyle>
            <a:lvl1pPr marL="457200" lvl="0" indent="-304800" algn="l" rtl="0"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leo"/>
              <a:buChar char="●"/>
              <a:defRPr sz="1200">
                <a:solidFill>
                  <a:schemeClr val="accent1"/>
                </a:solidFill>
                <a:latin typeface="Aleo"/>
                <a:ea typeface="Aleo"/>
                <a:cs typeface="Aleo"/>
                <a:sym typeface="Aleo"/>
              </a:defRPr>
            </a:lvl1pPr>
            <a:lvl2pPr marL="914400" lvl="1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/>
            </a:lvl2pPr>
            <a:lvl3pPr marL="1371600" lvl="2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/>
            </a:lvl3pPr>
            <a:lvl4pPr marL="1828800" lvl="3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/>
            </a:lvl4pPr>
            <a:lvl5pPr marL="2286000" lvl="4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/>
            </a:lvl5pPr>
            <a:lvl6pPr marL="2743200" lvl="5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/>
            </a:lvl6pPr>
            <a:lvl7pPr marL="3200400" lvl="6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/>
            </a:lvl7pPr>
            <a:lvl8pPr marL="3657600" lvl="7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/>
            </a:lvl8pPr>
            <a:lvl9pPr marL="4114800" lvl="8" indent="-285750" algn="l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/>
            </a:lvl9pPr>
          </a:lstStyle>
          <a:p>
            <a:endParaRPr/>
          </a:p>
        </p:txBody>
      </p:sp>
      <p:sp>
        <p:nvSpPr>
          <p:cNvPr id="2365" name="Google Shape;2365;p50"/>
          <p:cNvSpPr txBox="1">
            <a:spLocks noGrp="1"/>
          </p:cNvSpPr>
          <p:nvPr>
            <p:ph type="body" idx="5"/>
          </p:nvPr>
        </p:nvSpPr>
        <p:spPr>
          <a:xfrm>
            <a:off x="1606418" y="3842705"/>
            <a:ext cx="2916600" cy="5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650" tIns="40825" rIns="81650" bIns="40825" anchor="ctr" anchorCtr="0">
            <a:noAutofit/>
          </a:bodyPr>
          <a:lstStyle>
            <a:lvl1pPr marL="457200" lvl="0" indent="-28575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leo Light"/>
              <a:buChar char="●"/>
              <a:defRPr sz="900"/>
            </a:lvl1pPr>
            <a:lvl2pPr marL="914400" lvl="1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/>
            </a:lvl2pPr>
            <a:lvl3pPr marL="1371600" lvl="2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/>
            </a:lvl3pPr>
            <a:lvl4pPr marL="1828800" lvl="3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/>
            </a:lvl4pPr>
            <a:lvl5pPr marL="2286000" lvl="4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/>
            </a:lvl5pPr>
            <a:lvl6pPr marL="2743200" lvl="5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/>
            </a:lvl6pPr>
            <a:lvl7pPr marL="3200400" lvl="6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/>
            </a:lvl7pPr>
            <a:lvl8pPr marL="3657600" lvl="7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/>
            </a:lvl8pPr>
            <a:lvl9pPr marL="4114800" lvl="8" indent="-285750" algn="l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/>
            </a:lvl9pPr>
          </a:lstStyle>
          <a:p>
            <a:endParaRPr/>
          </a:p>
        </p:txBody>
      </p:sp>
      <p:sp>
        <p:nvSpPr>
          <p:cNvPr id="2366" name="Google Shape;2366;p50"/>
          <p:cNvSpPr/>
          <p:nvPr/>
        </p:nvSpPr>
        <p:spPr>
          <a:xfrm>
            <a:off x="827259" y="3628864"/>
            <a:ext cx="717900" cy="717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2F2F2"/>
                </a:solidFill>
                <a:latin typeface="Aleo Light"/>
                <a:ea typeface="Aleo Light"/>
                <a:cs typeface="Aleo Light"/>
                <a:sym typeface="Aleo Light"/>
              </a:rPr>
              <a:t>3</a:t>
            </a:r>
            <a:endParaRPr sz="2200">
              <a:solidFill>
                <a:srgbClr val="F2F2F2"/>
              </a:solidFill>
              <a:latin typeface="Aleo Light"/>
              <a:ea typeface="Aleo Light"/>
              <a:cs typeface="Aleo Light"/>
              <a:sym typeface="Aleo Light"/>
            </a:endParaRPr>
          </a:p>
        </p:txBody>
      </p:sp>
      <p:sp>
        <p:nvSpPr>
          <p:cNvPr id="2367" name="Google Shape;2367;p50"/>
          <p:cNvSpPr txBox="1">
            <a:spLocks noGrp="1"/>
          </p:cNvSpPr>
          <p:nvPr>
            <p:ph type="body" idx="6"/>
          </p:nvPr>
        </p:nvSpPr>
        <p:spPr>
          <a:xfrm>
            <a:off x="1606417" y="3624772"/>
            <a:ext cx="2916600" cy="2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650" tIns="40825" rIns="81650" bIns="40825" anchor="b" anchorCtr="0">
            <a:noAutofit/>
          </a:bodyPr>
          <a:lstStyle>
            <a:lvl1pPr marL="457200" lvl="0" indent="-304800" algn="l" rtl="0"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leo"/>
              <a:buChar char="●"/>
              <a:defRPr sz="1200">
                <a:solidFill>
                  <a:schemeClr val="accent2"/>
                </a:solidFill>
                <a:latin typeface="Aleo"/>
                <a:ea typeface="Aleo"/>
                <a:cs typeface="Aleo"/>
                <a:sym typeface="Aleo"/>
              </a:defRPr>
            </a:lvl1pPr>
            <a:lvl2pPr marL="914400" lvl="1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/>
            </a:lvl2pPr>
            <a:lvl3pPr marL="1371600" lvl="2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/>
            </a:lvl3pPr>
            <a:lvl4pPr marL="1828800" lvl="3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/>
            </a:lvl4pPr>
            <a:lvl5pPr marL="2286000" lvl="4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/>
            </a:lvl5pPr>
            <a:lvl6pPr marL="2743200" lvl="5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/>
            </a:lvl6pPr>
            <a:lvl7pPr marL="3200400" lvl="6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/>
            </a:lvl7pPr>
            <a:lvl8pPr marL="3657600" lvl="7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/>
            </a:lvl8pPr>
            <a:lvl9pPr marL="4114800" lvl="8" indent="-285750" algn="l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/>
            </a:lvl9pPr>
          </a:lstStyle>
          <a:p>
            <a:endParaRPr/>
          </a:p>
        </p:txBody>
      </p:sp>
      <p:sp>
        <p:nvSpPr>
          <p:cNvPr id="2368" name="Google Shape;2368;p50"/>
          <p:cNvSpPr txBox="1">
            <a:spLocks noGrp="1"/>
          </p:cNvSpPr>
          <p:nvPr>
            <p:ph type="body" idx="7"/>
          </p:nvPr>
        </p:nvSpPr>
        <p:spPr>
          <a:xfrm>
            <a:off x="5495190" y="1754472"/>
            <a:ext cx="2916600" cy="5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650" tIns="40825" rIns="81650" bIns="40825" anchor="ctr" anchorCtr="0">
            <a:noAutofit/>
          </a:bodyPr>
          <a:lstStyle>
            <a:lvl1pPr marL="457200" lvl="0" indent="-28575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leo Light"/>
              <a:buChar char="●"/>
              <a:defRPr sz="900"/>
            </a:lvl1pPr>
            <a:lvl2pPr marL="914400" lvl="1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/>
            </a:lvl2pPr>
            <a:lvl3pPr marL="1371600" lvl="2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/>
            </a:lvl3pPr>
            <a:lvl4pPr marL="1828800" lvl="3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/>
            </a:lvl4pPr>
            <a:lvl5pPr marL="2286000" lvl="4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/>
            </a:lvl5pPr>
            <a:lvl6pPr marL="2743200" lvl="5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/>
            </a:lvl6pPr>
            <a:lvl7pPr marL="3200400" lvl="6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/>
            </a:lvl7pPr>
            <a:lvl8pPr marL="3657600" lvl="7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/>
            </a:lvl8pPr>
            <a:lvl9pPr marL="4114800" lvl="8" indent="-285750" algn="l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/>
            </a:lvl9pPr>
          </a:lstStyle>
          <a:p>
            <a:endParaRPr/>
          </a:p>
        </p:txBody>
      </p:sp>
      <p:sp>
        <p:nvSpPr>
          <p:cNvPr id="2369" name="Google Shape;2369;p50"/>
          <p:cNvSpPr/>
          <p:nvPr/>
        </p:nvSpPr>
        <p:spPr>
          <a:xfrm>
            <a:off x="4716032" y="1540632"/>
            <a:ext cx="717900" cy="717900"/>
          </a:xfrm>
          <a:prstGeom prst="ellipse">
            <a:avLst/>
          </a:prstGeom>
          <a:solidFill>
            <a:srgbClr val="FF5DB3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2F2F2"/>
                </a:solidFill>
                <a:latin typeface="Aleo Light"/>
                <a:ea typeface="Aleo Light"/>
                <a:cs typeface="Aleo Light"/>
                <a:sym typeface="Aleo Light"/>
              </a:rPr>
              <a:t>4</a:t>
            </a:r>
            <a:endParaRPr sz="2200">
              <a:solidFill>
                <a:srgbClr val="F2F2F2"/>
              </a:solidFill>
              <a:latin typeface="Aleo Light"/>
              <a:ea typeface="Aleo Light"/>
              <a:cs typeface="Aleo Light"/>
              <a:sym typeface="Aleo Light"/>
            </a:endParaRPr>
          </a:p>
        </p:txBody>
      </p:sp>
      <p:sp>
        <p:nvSpPr>
          <p:cNvPr id="2370" name="Google Shape;2370;p50"/>
          <p:cNvSpPr txBox="1">
            <a:spLocks noGrp="1"/>
          </p:cNvSpPr>
          <p:nvPr>
            <p:ph type="body" idx="8"/>
          </p:nvPr>
        </p:nvSpPr>
        <p:spPr>
          <a:xfrm>
            <a:off x="5495189" y="1536540"/>
            <a:ext cx="2916600" cy="2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650" tIns="40825" rIns="81650" bIns="40825" anchor="b" anchorCtr="0">
            <a:noAutofit/>
          </a:bodyPr>
          <a:lstStyle>
            <a:lvl1pPr marL="457200" lvl="0" indent="-304800" algn="l" rtl="0">
              <a:spcBef>
                <a:spcPts val="200"/>
              </a:spcBef>
              <a:spcAft>
                <a:spcPts val="0"/>
              </a:spcAft>
              <a:buClr>
                <a:srgbClr val="FF5DB3"/>
              </a:buClr>
              <a:buSzPts val="1200"/>
              <a:buFont typeface="Aleo"/>
              <a:buChar char="●"/>
              <a:defRPr sz="1200">
                <a:solidFill>
                  <a:srgbClr val="FF5DB3"/>
                </a:solidFill>
                <a:latin typeface="Aleo"/>
                <a:ea typeface="Aleo"/>
                <a:cs typeface="Aleo"/>
                <a:sym typeface="Aleo"/>
              </a:defRPr>
            </a:lvl1pPr>
            <a:lvl2pPr marL="914400" lvl="1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/>
            </a:lvl2pPr>
            <a:lvl3pPr marL="1371600" lvl="2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/>
            </a:lvl3pPr>
            <a:lvl4pPr marL="1828800" lvl="3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/>
            </a:lvl4pPr>
            <a:lvl5pPr marL="2286000" lvl="4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/>
            </a:lvl5pPr>
            <a:lvl6pPr marL="2743200" lvl="5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/>
            </a:lvl6pPr>
            <a:lvl7pPr marL="3200400" lvl="6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/>
            </a:lvl7pPr>
            <a:lvl8pPr marL="3657600" lvl="7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/>
            </a:lvl8pPr>
            <a:lvl9pPr marL="4114800" lvl="8" indent="-285750" algn="l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/>
            </a:lvl9pPr>
          </a:lstStyle>
          <a:p>
            <a:endParaRPr/>
          </a:p>
        </p:txBody>
      </p:sp>
      <p:sp>
        <p:nvSpPr>
          <p:cNvPr id="2371" name="Google Shape;2371;p50"/>
          <p:cNvSpPr txBox="1">
            <a:spLocks noGrp="1"/>
          </p:cNvSpPr>
          <p:nvPr>
            <p:ph type="body" idx="9"/>
          </p:nvPr>
        </p:nvSpPr>
        <p:spPr>
          <a:xfrm>
            <a:off x="5495190" y="2794496"/>
            <a:ext cx="2916600" cy="5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650" tIns="40825" rIns="81650" bIns="40825" anchor="ctr" anchorCtr="0">
            <a:noAutofit/>
          </a:bodyPr>
          <a:lstStyle>
            <a:lvl1pPr marL="457200" lvl="0" indent="-28575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leo Light"/>
              <a:buChar char="●"/>
              <a:defRPr sz="900"/>
            </a:lvl1pPr>
            <a:lvl2pPr marL="914400" lvl="1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/>
            </a:lvl2pPr>
            <a:lvl3pPr marL="1371600" lvl="2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/>
            </a:lvl3pPr>
            <a:lvl4pPr marL="1828800" lvl="3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/>
            </a:lvl4pPr>
            <a:lvl5pPr marL="2286000" lvl="4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/>
            </a:lvl5pPr>
            <a:lvl6pPr marL="2743200" lvl="5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/>
            </a:lvl6pPr>
            <a:lvl7pPr marL="3200400" lvl="6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/>
            </a:lvl7pPr>
            <a:lvl8pPr marL="3657600" lvl="7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/>
            </a:lvl8pPr>
            <a:lvl9pPr marL="4114800" lvl="8" indent="-285750" algn="l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/>
            </a:lvl9pPr>
          </a:lstStyle>
          <a:p>
            <a:endParaRPr/>
          </a:p>
        </p:txBody>
      </p:sp>
      <p:sp>
        <p:nvSpPr>
          <p:cNvPr id="2372" name="Google Shape;2372;p50"/>
          <p:cNvSpPr/>
          <p:nvPr/>
        </p:nvSpPr>
        <p:spPr>
          <a:xfrm>
            <a:off x="4716032" y="2580656"/>
            <a:ext cx="717900" cy="717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2F2F2"/>
                </a:solidFill>
                <a:latin typeface="Aleo Light"/>
                <a:ea typeface="Aleo Light"/>
                <a:cs typeface="Aleo Light"/>
                <a:sym typeface="Aleo Light"/>
              </a:rPr>
              <a:t>5</a:t>
            </a:r>
            <a:endParaRPr sz="2200">
              <a:solidFill>
                <a:srgbClr val="F2F2F2"/>
              </a:solidFill>
              <a:latin typeface="Aleo Light"/>
              <a:ea typeface="Aleo Light"/>
              <a:cs typeface="Aleo Light"/>
              <a:sym typeface="Aleo Light"/>
            </a:endParaRPr>
          </a:p>
        </p:txBody>
      </p:sp>
      <p:sp>
        <p:nvSpPr>
          <p:cNvPr id="2373" name="Google Shape;2373;p50"/>
          <p:cNvSpPr txBox="1">
            <a:spLocks noGrp="1"/>
          </p:cNvSpPr>
          <p:nvPr>
            <p:ph type="body" idx="13"/>
          </p:nvPr>
        </p:nvSpPr>
        <p:spPr>
          <a:xfrm>
            <a:off x="5495189" y="2576564"/>
            <a:ext cx="2916600" cy="2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650" tIns="40825" rIns="81650" bIns="40825" anchor="b" anchorCtr="0">
            <a:noAutofit/>
          </a:bodyPr>
          <a:lstStyle>
            <a:lvl1pPr marL="457200" lvl="0" indent="-304800" algn="l" rtl="0"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leo"/>
              <a:buChar char="●"/>
              <a:defRPr sz="1200">
                <a:solidFill>
                  <a:schemeClr val="accent3"/>
                </a:solidFill>
                <a:latin typeface="Aleo"/>
                <a:ea typeface="Aleo"/>
                <a:cs typeface="Aleo"/>
                <a:sym typeface="Aleo"/>
              </a:defRPr>
            </a:lvl1pPr>
            <a:lvl2pPr marL="914400" lvl="1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/>
            </a:lvl2pPr>
            <a:lvl3pPr marL="1371600" lvl="2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/>
            </a:lvl3pPr>
            <a:lvl4pPr marL="1828800" lvl="3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/>
            </a:lvl4pPr>
            <a:lvl5pPr marL="2286000" lvl="4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/>
            </a:lvl5pPr>
            <a:lvl6pPr marL="2743200" lvl="5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/>
            </a:lvl6pPr>
            <a:lvl7pPr marL="3200400" lvl="6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/>
            </a:lvl7pPr>
            <a:lvl8pPr marL="3657600" lvl="7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/>
            </a:lvl8pPr>
            <a:lvl9pPr marL="4114800" lvl="8" indent="-285750" algn="l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/>
            </a:lvl9pPr>
          </a:lstStyle>
          <a:p>
            <a:endParaRPr/>
          </a:p>
        </p:txBody>
      </p:sp>
      <p:sp>
        <p:nvSpPr>
          <p:cNvPr id="2374" name="Google Shape;2374;p50"/>
          <p:cNvSpPr txBox="1">
            <a:spLocks noGrp="1"/>
          </p:cNvSpPr>
          <p:nvPr>
            <p:ph type="body" idx="14"/>
          </p:nvPr>
        </p:nvSpPr>
        <p:spPr>
          <a:xfrm>
            <a:off x="5495190" y="3842705"/>
            <a:ext cx="2916600" cy="5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650" tIns="40825" rIns="81650" bIns="40825" anchor="ctr" anchorCtr="0">
            <a:noAutofit/>
          </a:bodyPr>
          <a:lstStyle>
            <a:lvl1pPr marL="457200" lvl="0" indent="-28575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leo Light"/>
              <a:buChar char="●"/>
              <a:defRPr sz="900"/>
            </a:lvl1pPr>
            <a:lvl2pPr marL="914400" lvl="1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/>
            </a:lvl2pPr>
            <a:lvl3pPr marL="1371600" lvl="2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/>
            </a:lvl3pPr>
            <a:lvl4pPr marL="1828800" lvl="3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/>
            </a:lvl4pPr>
            <a:lvl5pPr marL="2286000" lvl="4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/>
            </a:lvl5pPr>
            <a:lvl6pPr marL="2743200" lvl="5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/>
            </a:lvl6pPr>
            <a:lvl7pPr marL="3200400" lvl="6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/>
            </a:lvl7pPr>
            <a:lvl8pPr marL="3657600" lvl="7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/>
            </a:lvl8pPr>
            <a:lvl9pPr marL="4114800" lvl="8" indent="-285750" algn="l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/>
            </a:lvl9pPr>
          </a:lstStyle>
          <a:p>
            <a:endParaRPr/>
          </a:p>
        </p:txBody>
      </p:sp>
      <p:sp>
        <p:nvSpPr>
          <p:cNvPr id="2375" name="Google Shape;2375;p50"/>
          <p:cNvSpPr/>
          <p:nvPr/>
        </p:nvSpPr>
        <p:spPr>
          <a:xfrm>
            <a:off x="4716032" y="3628864"/>
            <a:ext cx="717900" cy="717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2F2F2"/>
                </a:solidFill>
                <a:latin typeface="Aleo Light"/>
                <a:ea typeface="Aleo Light"/>
                <a:cs typeface="Aleo Light"/>
                <a:sym typeface="Aleo Light"/>
              </a:rPr>
              <a:t>6</a:t>
            </a:r>
            <a:endParaRPr sz="2200">
              <a:solidFill>
                <a:srgbClr val="F2F2F2"/>
              </a:solidFill>
              <a:latin typeface="Aleo Light"/>
              <a:ea typeface="Aleo Light"/>
              <a:cs typeface="Aleo Light"/>
              <a:sym typeface="Aleo Light"/>
            </a:endParaRPr>
          </a:p>
        </p:txBody>
      </p:sp>
      <p:sp>
        <p:nvSpPr>
          <p:cNvPr id="2376" name="Google Shape;2376;p50"/>
          <p:cNvSpPr txBox="1">
            <a:spLocks noGrp="1"/>
          </p:cNvSpPr>
          <p:nvPr>
            <p:ph type="body" idx="15"/>
          </p:nvPr>
        </p:nvSpPr>
        <p:spPr>
          <a:xfrm>
            <a:off x="5495189" y="3624772"/>
            <a:ext cx="2916600" cy="2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650" tIns="40825" rIns="81650" bIns="40825" anchor="b" anchorCtr="0">
            <a:noAutofit/>
          </a:bodyPr>
          <a:lstStyle>
            <a:lvl1pPr marL="457200" lvl="0" indent="-304800" algn="l" rtl="0">
              <a:spcBef>
                <a:spcPts val="2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Aleo"/>
              <a:buChar char="●"/>
              <a:defRPr sz="1200">
                <a:solidFill>
                  <a:schemeClr val="accent4"/>
                </a:solidFill>
                <a:latin typeface="Aleo"/>
                <a:ea typeface="Aleo"/>
                <a:cs typeface="Aleo"/>
                <a:sym typeface="Aleo"/>
              </a:defRPr>
            </a:lvl1pPr>
            <a:lvl2pPr marL="914400" lvl="1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/>
            </a:lvl2pPr>
            <a:lvl3pPr marL="1371600" lvl="2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/>
            </a:lvl3pPr>
            <a:lvl4pPr marL="1828800" lvl="3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/>
            </a:lvl4pPr>
            <a:lvl5pPr marL="2286000" lvl="4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/>
            </a:lvl5pPr>
            <a:lvl6pPr marL="2743200" lvl="5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/>
            </a:lvl6pPr>
            <a:lvl7pPr marL="3200400" lvl="6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/>
            </a:lvl7pPr>
            <a:lvl8pPr marL="3657600" lvl="7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/>
            </a:lvl8pPr>
            <a:lvl9pPr marL="4114800" lvl="8" indent="-285750" algn="l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/>
            </a:lvl9pPr>
          </a:lstStyle>
          <a:p>
            <a:endParaRPr/>
          </a:p>
        </p:txBody>
      </p:sp>
      <p:sp>
        <p:nvSpPr>
          <p:cNvPr id="2377" name="Google Shape;2377;p50"/>
          <p:cNvSpPr txBox="1">
            <a:spLocks noGrp="1"/>
          </p:cNvSpPr>
          <p:nvPr>
            <p:ph type="title"/>
          </p:nvPr>
        </p:nvSpPr>
        <p:spPr>
          <a:xfrm>
            <a:off x="2195531" y="205979"/>
            <a:ext cx="6841500" cy="49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650" tIns="40825" rIns="81650" bIns="408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378" name="Google Shape;2378;p50"/>
          <p:cNvSpPr txBox="1">
            <a:spLocks noGrp="1"/>
          </p:cNvSpPr>
          <p:nvPr>
            <p:ph type="subTitle" idx="16"/>
          </p:nvPr>
        </p:nvSpPr>
        <p:spPr>
          <a:xfrm>
            <a:off x="2195531" y="612561"/>
            <a:ext cx="6841500" cy="2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650" tIns="40825" rIns="81650" bIns="40825" anchor="t" anchorCtr="0">
            <a:noAutofit/>
          </a:bodyPr>
          <a:lstStyle>
            <a:lvl1pPr lvl="0" algn="l" rtl="0">
              <a:lnSpc>
                <a:spcPct val="107142"/>
              </a:lnSpc>
              <a:spcBef>
                <a:spcPts val="300"/>
              </a:spcBef>
              <a:spcAft>
                <a:spcPts val="0"/>
              </a:spcAft>
              <a:buClr>
                <a:srgbClr val="909090"/>
              </a:buClr>
              <a:buSzPts val="1400"/>
              <a:buFont typeface="Aleo"/>
              <a:buNone/>
              <a:defRPr sz="1400" i="0">
                <a:solidFill>
                  <a:srgbClr val="909090"/>
                </a:solidFill>
                <a:latin typeface="Aleo"/>
                <a:ea typeface="Aleo"/>
                <a:cs typeface="Aleo"/>
                <a:sym typeface="Aleo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Clr>
                <a:srgbClr val="909090"/>
              </a:buClr>
              <a:buSzPts val="1200"/>
              <a:buFont typeface="Aleo Light"/>
              <a:buNone/>
              <a:defRPr>
                <a:solidFill>
                  <a:srgbClr val="909090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rgbClr val="909090"/>
              </a:buClr>
              <a:buSzPts val="1200"/>
              <a:buFont typeface="Aleo Light"/>
              <a:buNone/>
              <a:defRPr>
                <a:solidFill>
                  <a:srgbClr val="909090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rgbClr val="909090"/>
              </a:buClr>
              <a:buSzPts val="1200"/>
              <a:buFont typeface="Aleo Light"/>
              <a:buNone/>
              <a:defRPr>
                <a:solidFill>
                  <a:srgbClr val="909090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rgbClr val="909090"/>
              </a:buClr>
              <a:buSzPts val="1200"/>
              <a:buFont typeface="Aleo Light"/>
              <a:buNone/>
              <a:defRPr>
                <a:solidFill>
                  <a:srgbClr val="909090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rgbClr val="909090"/>
              </a:buClr>
              <a:buSzPts val="1800"/>
              <a:buNone/>
              <a:defRPr>
                <a:solidFill>
                  <a:srgbClr val="909090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rgbClr val="909090"/>
              </a:buClr>
              <a:buSzPts val="1800"/>
              <a:buNone/>
              <a:defRPr>
                <a:solidFill>
                  <a:srgbClr val="909090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rgbClr val="909090"/>
              </a:buClr>
              <a:buSzPts val="1800"/>
              <a:buNone/>
              <a:defRPr>
                <a:solidFill>
                  <a:srgbClr val="909090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rgbClr val="909090"/>
              </a:buClr>
              <a:buSzPts val="1800"/>
              <a:buNone/>
              <a:defRPr>
                <a:solidFill>
                  <a:srgbClr val="909090"/>
                </a:solidFill>
              </a:defRPr>
            </a:lvl9pPr>
          </a:lstStyle>
          <a:p>
            <a:endParaRPr/>
          </a:p>
        </p:txBody>
      </p:sp>
      <p:sp>
        <p:nvSpPr>
          <p:cNvPr id="2379" name="Google Shape;2379;p50"/>
          <p:cNvSpPr/>
          <p:nvPr/>
        </p:nvSpPr>
        <p:spPr>
          <a:xfrm>
            <a:off x="2270711" y="915566"/>
            <a:ext cx="6766200" cy="72000"/>
          </a:xfrm>
          <a:prstGeom prst="rect">
            <a:avLst/>
          </a:prstGeom>
          <a:blipFill rotWithShape="1">
            <a:blip r:embed="rId2">
              <a:alphaModFix/>
            </a:blip>
            <a:tile tx="0" ty="0" sx="50002" sy="50002" flip="none" algn="tl"/>
          </a:blip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Aleo Light"/>
              <a:ea typeface="Aleo Light"/>
              <a:cs typeface="Aleo Light"/>
              <a:sym typeface="Aleo Ligh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3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23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3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23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3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23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23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23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23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3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3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3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3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37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37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37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37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37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000"/>
                            </p:stCondLst>
                            <p:childTnLst>
                              <p:par>
                                <p:cTn id="7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3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500"/>
                            </p:stCondLst>
                            <p:childTnLst>
                              <p:par>
                                <p:cTn id="7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3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2000"/>
                            </p:stCondLst>
                            <p:childTnLst>
                              <p:par>
                                <p:cTn id="7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3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2500"/>
                            </p:stCondLst>
                            <p:childTnLst>
                              <p:par>
                                <p:cTn id="8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36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3000"/>
                            </p:stCondLst>
                            <p:childTnLst>
                              <p:par>
                                <p:cTn id="8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36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3500"/>
                            </p:stCondLst>
                            <p:childTnLst>
                              <p:par>
                                <p:cTn id="9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236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4000"/>
                            </p:stCondLst>
                            <p:childTnLst>
                              <p:par>
                                <p:cTn id="9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236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4500"/>
                            </p:stCondLst>
                            <p:childTnLst>
                              <p:par>
                                <p:cTn id="9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236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5000"/>
                            </p:stCondLst>
                            <p:childTnLst>
                              <p:par>
                                <p:cTn id="10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236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23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23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23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23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23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23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23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23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235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5500"/>
                            </p:stCondLst>
                            <p:childTnLst>
                              <p:par>
                                <p:cTn id="1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2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6000"/>
                            </p:stCondLst>
                            <p:childTnLst>
                              <p:par>
                                <p:cTn id="1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23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6500"/>
                            </p:stCondLst>
                            <p:childTnLst>
                              <p:par>
                                <p:cTn id="1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23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7000"/>
                            </p:stCondLst>
                            <p:childTnLst>
                              <p:par>
                                <p:cTn id="1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23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7500"/>
                            </p:stCondLst>
                            <p:childTnLst>
                              <p:par>
                                <p:cTn id="1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23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8000"/>
                            </p:stCondLst>
                            <p:childTnLst>
                              <p:par>
                                <p:cTn id="1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23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8500"/>
                            </p:stCondLst>
                            <p:childTnLst>
                              <p:par>
                                <p:cTn id="1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236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9000"/>
                            </p:stCondLst>
                            <p:childTnLst>
                              <p:par>
                                <p:cTn id="1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236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9500"/>
                            </p:stCondLst>
                            <p:childTnLst>
                              <p:par>
                                <p:cTn id="1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236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10000"/>
                            </p:stCondLst>
                            <p:childTnLst>
                              <p:par>
                                <p:cTn id="1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500"/>
                                        <p:tgtEl>
                                          <p:spTgt spid="236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500"/>
                                        <p:tgtEl>
                                          <p:spTgt spid="23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500"/>
                                        <p:tgtEl>
                                          <p:spTgt spid="23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" dur="500"/>
                                        <p:tgtEl>
                                          <p:spTgt spid="23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500"/>
                                        <p:tgtEl>
                                          <p:spTgt spid="23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" dur="500"/>
                                        <p:tgtEl>
                                          <p:spTgt spid="236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500"/>
                                        <p:tgtEl>
                                          <p:spTgt spid="236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" dur="500"/>
                                        <p:tgtEl>
                                          <p:spTgt spid="236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5" dur="500"/>
                                        <p:tgtEl>
                                          <p:spTgt spid="236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8" dur="500"/>
                                        <p:tgtEl>
                                          <p:spTgt spid="236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9" fill="hold">
                            <p:stCondLst>
                              <p:cond delay="10500"/>
                            </p:stCondLst>
                            <p:childTnLst>
                              <p:par>
                                <p:cTn id="20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2" dur="500"/>
                                        <p:tgtEl>
                                          <p:spTgt spid="2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3" fill="hold">
                            <p:stCondLst>
                              <p:cond delay="11000"/>
                            </p:stCondLst>
                            <p:childTnLst>
                              <p:par>
                                <p:cTn id="20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6" dur="500"/>
                                        <p:tgtEl>
                                          <p:spTgt spid="23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7" fill="hold">
                            <p:stCondLst>
                              <p:cond delay="11500"/>
                            </p:stCondLst>
                            <p:childTnLst>
                              <p:par>
                                <p:cTn id="20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0" dur="500"/>
                                        <p:tgtEl>
                                          <p:spTgt spid="23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1" fill="hold">
                            <p:stCondLst>
                              <p:cond delay="12000"/>
                            </p:stCondLst>
                            <p:childTnLst>
                              <p:par>
                                <p:cTn id="2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4" dur="500"/>
                                        <p:tgtEl>
                                          <p:spTgt spid="23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5" fill="hold">
                            <p:stCondLst>
                              <p:cond delay="12500"/>
                            </p:stCondLst>
                            <p:childTnLst>
                              <p:par>
                                <p:cTn id="2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8" dur="500"/>
                                        <p:tgtEl>
                                          <p:spTgt spid="23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9" fill="hold">
                            <p:stCondLst>
                              <p:cond delay="13000"/>
                            </p:stCondLst>
                            <p:childTnLst>
                              <p:par>
                                <p:cTn id="2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2" dur="500"/>
                                        <p:tgtEl>
                                          <p:spTgt spid="23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3" fill="hold">
                            <p:stCondLst>
                              <p:cond delay="13500"/>
                            </p:stCondLst>
                            <p:childTnLst>
                              <p:par>
                                <p:cTn id="2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6" dur="500"/>
                                        <p:tgtEl>
                                          <p:spTgt spid="23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7" fill="hold">
                            <p:stCondLst>
                              <p:cond delay="14000"/>
                            </p:stCondLst>
                            <p:childTnLst>
                              <p:par>
                                <p:cTn id="2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0" dur="500"/>
                                        <p:tgtEl>
                                          <p:spTgt spid="23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1" fill="hold">
                            <p:stCondLst>
                              <p:cond delay="14500"/>
                            </p:stCondLst>
                            <p:childTnLst>
                              <p:par>
                                <p:cTn id="2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4" dur="500"/>
                                        <p:tgtEl>
                                          <p:spTgt spid="23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5" fill="hold">
                            <p:stCondLst>
                              <p:cond delay="15000"/>
                            </p:stCondLst>
                            <p:childTnLst>
                              <p:par>
                                <p:cTn id="2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8" dur="500"/>
                                        <p:tgtEl>
                                          <p:spTgt spid="23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1" dur="500"/>
                                        <p:tgtEl>
                                          <p:spTgt spid="23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4" dur="500"/>
                                        <p:tgtEl>
                                          <p:spTgt spid="23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7" dur="500"/>
                                        <p:tgtEl>
                                          <p:spTgt spid="23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0" dur="500"/>
                                        <p:tgtEl>
                                          <p:spTgt spid="236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3" dur="500"/>
                                        <p:tgtEl>
                                          <p:spTgt spid="236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6" dur="500"/>
                                        <p:tgtEl>
                                          <p:spTgt spid="236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9" dur="500"/>
                                        <p:tgtEl>
                                          <p:spTgt spid="236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2" dur="500"/>
                                        <p:tgtEl>
                                          <p:spTgt spid="236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5" dur="500"/>
                                        <p:tgtEl>
                                          <p:spTgt spid="236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6" fill="hold">
                            <p:stCondLst>
                              <p:cond delay="15500"/>
                            </p:stCondLst>
                            <p:childTnLst>
                              <p:par>
                                <p:cTn id="26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9" dur="500"/>
                                        <p:tgtEl>
                                          <p:spTgt spid="2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0" fill="hold">
                            <p:stCondLst>
                              <p:cond delay="16000"/>
                            </p:stCondLst>
                            <p:childTnLst>
                              <p:par>
                                <p:cTn id="27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3" dur="500"/>
                                        <p:tgtEl>
                                          <p:spTgt spid="23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4" fill="hold">
                            <p:stCondLst>
                              <p:cond delay="16500"/>
                            </p:stCondLst>
                            <p:childTnLst>
                              <p:par>
                                <p:cTn id="27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7" dur="500"/>
                                        <p:tgtEl>
                                          <p:spTgt spid="23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8" fill="hold">
                            <p:stCondLst>
                              <p:cond delay="17000"/>
                            </p:stCondLst>
                            <p:childTnLst>
                              <p:par>
                                <p:cTn id="27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1" dur="500"/>
                                        <p:tgtEl>
                                          <p:spTgt spid="23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2" fill="hold">
                            <p:stCondLst>
                              <p:cond delay="17500"/>
                            </p:stCondLst>
                            <p:childTnLst>
                              <p:par>
                                <p:cTn id="28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5" dur="500"/>
                                        <p:tgtEl>
                                          <p:spTgt spid="237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6" fill="hold">
                            <p:stCondLst>
                              <p:cond delay="18000"/>
                            </p:stCondLst>
                            <p:childTnLst>
                              <p:par>
                                <p:cTn id="28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9" dur="500"/>
                                        <p:tgtEl>
                                          <p:spTgt spid="237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0" fill="hold">
                            <p:stCondLst>
                              <p:cond delay="18500"/>
                            </p:stCondLst>
                            <p:childTnLst>
                              <p:par>
                                <p:cTn id="29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3" dur="500"/>
                                        <p:tgtEl>
                                          <p:spTgt spid="237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4" fill="hold">
                            <p:stCondLst>
                              <p:cond delay="19000"/>
                            </p:stCondLst>
                            <p:childTnLst>
                              <p:par>
                                <p:cTn id="29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7" dur="500"/>
                                        <p:tgtEl>
                                          <p:spTgt spid="237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8" fill="hold">
                            <p:stCondLst>
                              <p:cond delay="19500"/>
                            </p:stCondLst>
                            <p:childTnLst>
                              <p:par>
                                <p:cTn id="29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1" dur="500"/>
                                        <p:tgtEl>
                                          <p:spTgt spid="237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2" fill="hold">
                            <p:stCondLst>
                              <p:cond delay="20000"/>
                            </p:stCondLst>
                            <p:childTnLst>
                              <p:par>
                                <p:cTn id="30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5" dur="500"/>
                                        <p:tgtEl>
                                          <p:spTgt spid="237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8" dur="500"/>
                                        <p:tgtEl>
                                          <p:spTgt spid="23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1" dur="500"/>
                                        <p:tgtEl>
                                          <p:spTgt spid="23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4" dur="500"/>
                                        <p:tgtEl>
                                          <p:spTgt spid="23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7" dur="500"/>
                                        <p:tgtEl>
                                          <p:spTgt spid="23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0" dur="500"/>
                                        <p:tgtEl>
                                          <p:spTgt spid="23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3" dur="500"/>
                                        <p:tgtEl>
                                          <p:spTgt spid="23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6" dur="500"/>
                                        <p:tgtEl>
                                          <p:spTgt spid="23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9" dur="500"/>
                                        <p:tgtEl>
                                          <p:spTgt spid="23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2" dur="500"/>
                                        <p:tgtEl>
                                          <p:spTgt spid="23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3" fill="hold">
                            <p:stCondLst>
                              <p:cond delay="20500"/>
                            </p:stCondLst>
                            <p:childTnLst>
                              <p:par>
                                <p:cTn id="3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6" dur="500"/>
                                        <p:tgtEl>
                                          <p:spTgt spid="2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7" fill="hold">
                            <p:stCondLst>
                              <p:cond delay="21000"/>
                            </p:stCondLst>
                            <p:childTnLst>
                              <p:par>
                                <p:cTn id="3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0" dur="500"/>
                                        <p:tgtEl>
                                          <p:spTgt spid="23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1" fill="hold">
                            <p:stCondLst>
                              <p:cond delay="21500"/>
                            </p:stCondLst>
                            <p:childTnLst>
                              <p:par>
                                <p:cTn id="3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4" dur="500"/>
                                        <p:tgtEl>
                                          <p:spTgt spid="23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5" fill="hold">
                            <p:stCondLst>
                              <p:cond delay="22000"/>
                            </p:stCondLst>
                            <p:childTnLst>
                              <p:par>
                                <p:cTn id="3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8" dur="500"/>
                                        <p:tgtEl>
                                          <p:spTgt spid="23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9" fill="hold">
                            <p:stCondLst>
                              <p:cond delay="22500"/>
                            </p:stCondLst>
                            <p:childTnLst>
                              <p:par>
                                <p:cTn id="3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2" dur="500"/>
                                        <p:tgtEl>
                                          <p:spTgt spid="23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3" fill="hold">
                            <p:stCondLst>
                              <p:cond delay="23000"/>
                            </p:stCondLst>
                            <p:childTnLst>
                              <p:par>
                                <p:cTn id="35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6" dur="500"/>
                                        <p:tgtEl>
                                          <p:spTgt spid="237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7" fill="hold">
                            <p:stCondLst>
                              <p:cond delay="23500"/>
                            </p:stCondLst>
                            <p:childTnLst>
                              <p:par>
                                <p:cTn id="35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0" dur="500"/>
                                        <p:tgtEl>
                                          <p:spTgt spid="237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1" fill="hold">
                            <p:stCondLst>
                              <p:cond delay="24000"/>
                            </p:stCondLst>
                            <p:childTnLst>
                              <p:par>
                                <p:cTn id="36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4" dur="500"/>
                                        <p:tgtEl>
                                          <p:spTgt spid="237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5" fill="hold">
                            <p:stCondLst>
                              <p:cond delay="24500"/>
                            </p:stCondLst>
                            <p:childTnLst>
                              <p:par>
                                <p:cTn id="36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8" dur="500"/>
                                        <p:tgtEl>
                                          <p:spTgt spid="237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9" fill="hold">
                            <p:stCondLst>
                              <p:cond delay="25000"/>
                            </p:stCondLst>
                            <p:childTnLst>
                              <p:par>
                                <p:cTn id="37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2" dur="500"/>
                                        <p:tgtEl>
                                          <p:spTgt spid="237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5" dur="500"/>
                                        <p:tgtEl>
                                          <p:spTgt spid="23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8" dur="500"/>
                                        <p:tgtEl>
                                          <p:spTgt spid="23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1" dur="500"/>
                                        <p:tgtEl>
                                          <p:spTgt spid="23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4" dur="500"/>
                                        <p:tgtEl>
                                          <p:spTgt spid="23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7" dur="500"/>
                                        <p:tgtEl>
                                          <p:spTgt spid="23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0" dur="500"/>
                                        <p:tgtEl>
                                          <p:spTgt spid="23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3" dur="500"/>
                                        <p:tgtEl>
                                          <p:spTgt spid="23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6" dur="500"/>
                                        <p:tgtEl>
                                          <p:spTgt spid="23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9" dur="500"/>
                                        <p:tgtEl>
                                          <p:spTgt spid="23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0" fill="hold">
                            <p:stCondLst>
                              <p:cond delay="25500"/>
                            </p:stCondLst>
                            <p:childTnLst>
                              <p:par>
                                <p:cTn id="4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3" dur="500"/>
                                        <p:tgtEl>
                                          <p:spTgt spid="2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4" fill="hold">
                            <p:stCondLst>
                              <p:cond delay="26000"/>
                            </p:stCondLst>
                            <p:childTnLst>
                              <p:par>
                                <p:cTn id="4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7" dur="500"/>
                                        <p:tgtEl>
                                          <p:spTgt spid="23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8" fill="hold">
                            <p:stCondLst>
                              <p:cond delay="26500"/>
                            </p:stCondLst>
                            <p:childTnLst>
                              <p:par>
                                <p:cTn id="4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1" dur="500"/>
                                        <p:tgtEl>
                                          <p:spTgt spid="23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2" fill="hold">
                            <p:stCondLst>
                              <p:cond delay="27000"/>
                            </p:stCondLst>
                            <p:childTnLst>
                              <p:par>
                                <p:cTn id="4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5" dur="500"/>
                                        <p:tgtEl>
                                          <p:spTgt spid="23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6" fill="hold">
                            <p:stCondLst>
                              <p:cond delay="27500"/>
                            </p:stCondLst>
                            <p:childTnLst>
                              <p:par>
                                <p:cTn id="4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9" dur="500"/>
                                        <p:tgtEl>
                                          <p:spTgt spid="23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0" fill="hold">
                            <p:stCondLst>
                              <p:cond delay="28000"/>
                            </p:stCondLst>
                            <p:childTnLst>
                              <p:par>
                                <p:cTn id="4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3" dur="500"/>
                                        <p:tgtEl>
                                          <p:spTgt spid="23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4" fill="hold">
                            <p:stCondLst>
                              <p:cond delay="28500"/>
                            </p:stCondLst>
                            <p:childTnLst>
                              <p:par>
                                <p:cTn id="4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7" dur="500"/>
                                        <p:tgtEl>
                                          <p:spTgt spid="237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8" fill="hold">
                            <p:stCondLst>
                              <p:cond delay="29000"/>
                            </p:stCondLst>
                            <p:childTnLst>
                              <p:par>
                                <p:cTn id="4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1" dur="500"/>
                                        <p:tgtEl>
                                          <p:spTgt spid="237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2" fill="hold">
                            <p:stCondLst>
                              <p:cond delay="29500"/>
                            </p:stCondLst>
                            <p:childTnLst>
                              <p:par>
                                <p:cTn id="4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5" dur="500"/>
                                        <p:tgtEl>
                                          <p:spTgt spid="237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6" fill="hold">
                            <p:stCondLst>
                              <p:cond delay="30000"/>
                            </p:stCondLst>
                            <p:childTnLst>
                              <p:par>
                                <p:cTn id="4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9" dur="500"/>
                                        <p:tgtEl>
                                          <p:spTgt spid="237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2" dur="500"/>
                                        <p:tgtEl>
                                          <p:spTgt spid="23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5" dur="500"/>
                                        <p:tgtEl>
                                          <p:spTgt spid="23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8" dur="500"/>
                                        <p:tgtEl>
                                          <p:spTgt spid="23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1" dur="500"/>
                                        <p:tgtEl>
                                          <p:spTgt spid="237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4" dur="500"/>
                                        <p:tgtEl>
                                          <p:spTgt spid="237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7" dur="500"/>
                                        <p:tgtEl>
                                          <p:spTgt spid="237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0" dur="500"/>
                                        <p:tgtEl>
                                          <p:spTgt spid="237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3" dur="500"/>
                                        <p:tgtEl>
                                          <p:spTgt spid="237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6" dur="500"/>
                                        <p:tgtEl>
                                          <p:spTgt spid="237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" name="Google Shape;298;p6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1326164" flipH="1">
            <a:off x="2960862" y="1361553"/>
            <a:ext cx="3222304" cy="22247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6"/>
          <p:cNvPicPr preferRelativeResize="0"/>
          <p:nvPr/>
        </p:nvPicPr>
        <p:blipFill>
          <a:blip r:embed="rId3">
            <a:alphaModFix amt="47000"/>
          </a:blip>
          <a:stretch>
            <a:fillRect/>
          </a:stretch>
        </p:blipFill>
        <p:spPr>
          <a:xfrm rot="1331770">
            <a:off x="-1977764" y="3821949"/>
            <a:ext cx="2989902" cy="24682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0" name="Google Shape;300;p6"/>
          <p:cNvGrpSpPr/>
          <p:nvPr/>
        </p:nvGrpSpPr>
        <p:grpSpPr>
          <a:xfrm rot="-987768">
            <a:off x="-733895" y="3875634"/>
            <a:ext cx="1344359" cy="1995308"/>
            <a:chOff x="272875" y="1527563"/>
            <a:chExt cx="255950" cy="455000"/>
          </a:xfrm>
        </p:grpSpPr>
        <p:sp>
          <p:nvSpPr>
            <p:cNvPr id="301" name="Google Shape;301;p6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6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6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6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6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6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6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6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6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6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6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6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6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6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6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6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6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6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6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6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6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6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6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6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6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6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6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6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6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6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6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6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6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6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6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36" name="Google Shape;336;p6"/>
          <p:cNvPicPr preferRelativeResize="0"/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 flipH="1">
            <a:off x="7809444" y="4139664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6"/>
          <p:cNvPicPr preferRelativeResize="0"/>
          <p:nvPr/>
        </p:nvPicPr>
        <p:blipFill>
          <a:blip r:embed="rId5">
            <a:alphaModFix amt="62000"/>
          </a:blip>
          <a:stretch>
            <a:fillRect/>
          </a:stretch>
        </p:blipFill>
        <p:spPr>
          <a:xfrm rot="9368145" flipH="1">
            <a:off x="-1509155" y="-1246007"/>
            <a:ext cx="2894870" cy="259332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8" name="Google Shape;338;p6"/>
          <p:cNvGrpSpPr/>
          <p:nvPr/>
        </p:nvGrpSpPr>
        <p:grpSpPr>
          <a:xfrm rot="5400065">
            <a:off x="8667137" y="-1129839"/>
            <a:ext cx="1344377" cy="1995312"/>
            <a:chOff x="272875" y="1527563"/>
            <a:chExt cx="255950" cy="455000"/>
          </a:xfrm>
        </p:grpSpPr>
        <p:sp>
          <p:nvSpPr>
            <p:cNvPr id="339" name="Google Shape;339;p6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6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6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6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6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6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6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6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6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6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6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6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6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6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6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6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6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6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6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6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6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6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6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6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6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6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6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6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6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6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6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6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6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6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6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4" name="Google Shape;374;p6"/>
          <p:cNvSpPr txBox="1">
            <a:spLocks noGrp="1"/>
          </p:cNvSpPr>
          <p:nvPr>
            <p:ph type="title"/>
          </p:nvPr>
        </p:nvSpPr>
        <p:spPr>
          <a:xfrm>
            <a:off x="3566522" y="1727900"/>
            <a:ext cx="2028900" cy="171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pic>
        <p:nvPicPr>
          <p:cNvPr id="375" name="Google Shape;375;p6"/>
          <p:cNvPicPr preferRelativeResize="0"/>
          <p:nvPr/>
        </p:nvPicPr>
        <p:blipFill>
          <a:blip r:embed="rId3">
            <a:alphaModFix amt="47000"/>
          </a:blip>
          <a:stretch>
            <a:fillRect/>
          </a:stretch>
        </p:blipFill>
        <p:spPr>
          <a:xfrm rot="-10643014">
            <a:off x="7943421" y="-1509312"/>
            <a:ext cx="2989903" cy="2468227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6"/>
          <p:cNvSpPr/>
          <p:nvPr/>
        </p:nvSpPr>
        <p:spPr>
          <a:xfrm rot="-7373435">
            <a:off x="3439495" y="5025020"/>
            <a:ext cx="2265005" cy="2165760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 You">
  <p:cSld name="Thank You">
    <p:spTree>
      <p:nvGrpSpPr>
        <p:cNvPr id="1" name="Shape 2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1" name="Google Shape;2381;p51"/>
          <p:cNvSpPr txBox="1">
            <a:spLocks noGrp="1"/>
          </p:cNvSpPr>
          <p:nvPr>
            <p:ph type="ctrTitle"/>
          </p:nvPr>
        </p:nvSpPr>
        <p:spPr>
          <a:xfrm>
            <a:off x="2519595" y="1906871"/>
            <a:ext cx="6157200" cy="6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650" tIns="40825" rIns="81650" bIns="40825" anchor="b" anchorCtr="0">
            <a:noAutofit/>
          </a:bodyPr>
          <a:lstStyle>
            <a:lvl1pPr lvl="0" algn="l" rtl="0">
              <a:lnSpc>
                <a:spcPct val="1875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o"/>
              <a:buNone/>
              <a:defRPr sz="2400">
                <a:latin typeface="Aleo"/>
                <a:ea typeface="Aleo"/>
                <a:cs typeface="Aleo"/>
                <a:sym typeface="Ale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382" name="Google Shape;2382;p51"/>
          <p:cNvSpPr txBox="1">
            <a:spLocks noGrp="1"/>
          </p:cNvSpPr>
          <p:nvPr>
            <p:ph type="subTitle" idx="1"/>
          </p:nvPr>
        </p:nvSpPr>
        <p:spPr>
          <a:xfrm>
            <a:off x="2519595" y="2468048"/>
            <a:ext cx="5076900" cy="28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650" tIns="40825" rIns="81650" bIns="40825" anchor="t" anchorCtr="0">
            <a:noAutofit/>
          </a:bodyPr>
          <a:lstStyle>
            <a:lvl1pPr lvl="0" algn="l" rtl="0">
              <a:lnSpc>
                <a:spcPct val="107142"/>
              </a:lnSpc>
              <a:spcBef>
                <a:spcPts val="300"/>
              </a:spcBef>
              <a:spcAft>
                <a:spcPts val="0"/>
              </a:spcAft>
              <a:buClr>
                <a:srgbClr val="909090"/>
              </a:buClr>
              <a:buSzPts val="1400"/>
              <a:buFont typeface="Aleo"/>
              <a:buNone/>
              <a:defRPr sz="1400" i="0">
                <a:solidFill>
                  <a:srgbClr val="909090"/>
                </a:solidFill>
                <a:latin typeface="Aleo"/>
                <a:ea typeface="Aleo"/>
                <a:cs typeface="Aleo"/>
                <a:sym typeface="Aleo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Clr>
                <a:srgbClr val="909090"/>
              </a:buClr>
              <a:buSzPts val="1200"/>
              <a:buFont typeface="Aleo Light"/>
              <a:buNone/>
              <a:defRPr>
                <a:solidFill>
                  <a:srgbClr val="909090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rgbClr val="909090"/>
              </a:buClr>
              <a:buSzPts val="1200"/>
              <a:buFont typeface="Aleo Light"/>
              <a:buNone/>
              <a:defRPr>
                <a:solidFill>
                  <a:srgbClr val="909090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rgbClr val="909090"/>
              </a:buClr>
              <a:buSzPts val="1200"/>
              <a:buFont typeface="Aleo Light"/>
              <a:buNone/>
              <a:defRPr>
                <a:solidFill>
                  <a:srgbClr val="909090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rgbClr val="909090"/>
              </a:buClr>
              <a:buSzPts val="1200"/>
              <a:buFont typeface="Aleo Light"/>
              <a:buNone/>
              <a:defRPr>
                <a:solidFill>
                  <a:srgbClr val="909090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rgbClr val="909090"/>
              </a:buClr>
              <a:buSzPts val="1800"/>
              <a:buNone/>
              <a:defRPr>
                <a:solidFill>
                  <a:srgbClr val="909090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rgbClr val="909090"/>
              </a:buClr>
              <a:buSzPts val="1800"/>
              <a:buNone/>
              <a:defRPr>
                <a:solidFill>
                  <a:srgbClr val="909090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rgbClr val="909090"/>
              </a:buClr>
              <a:buSzPts val="1800"/>
              <a:buNone/>
              <a:defRPr>
                <a:solidFill>
                  <a:srgbClr val="909090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rgbClr val="909090"/>
              </a:buClr>
              <a:buSzPts val="1800"/>
              <a:buNone/>
              <a:defRPr>
                <a:solidFill>
                  <a:srgbClr val="909090"/>
                </a:solidFill>
              </a:defRPr>
            </a:lvl9pPr>
          </a:lstStyle>
          <a:p>
            <a:endParaRPr/>
          </a:p>
        </p:txBody>
      </p:sp>
      <p:sp>
        <p:nvSpPr>
          <p:cNvPr id="2383" name="Google Shape;2383;p51"/>
          <p:cNvSpPr/>
          <p:nvPr/>
        </p:nvSpPr>
        <p:spPr>
          <a:xfrm rot="-3599902">
            <a:off x="-2687715" y="2028950"/>
            <a:ext cx="9192145" cy="23413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Aleo Light"/>
              <a:ea typeface="Aleo Light"/>
              <a:cs typeface="Aleo Light"/>
              <a:sym typeface="Aleo Light"/>
            </a:endParaRPr>
          </a:p>
        </p:txBody>
      </p:sp>
      <p:sp>
        <p:nvSpPr>
          <p:cNvPr id="2384" name="Google Shape;2384;p51"/>
          <p:cNvSpPr/>
          <p:nvPr/>
        </p:nvSpPr>
        <p:spPr>
          <a:xfrm rot="-3599871">
            <a:off x="-3551726" y="2120980"/>
            <a:ext cx="9181801" cy="7018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accent1"/>
              </a:solidFill>
              <a:latin typeface="Aleo Light"/>
              <a:ea typeface="Aleo Light"/>
              <a:cs typeface="Aleo Light"/>
              <a:sym typeface="Aleo Light"/>
            </a:endParaRPr>
          </a:p>
        </p:txBody>
      </p:sp>
      <p:sp>
        <p:nvSpPr>
          <p:cNvPr id="2385" name="Google Shape;2385;p51"/>
          <p:cNvSpPr/>
          <p:nvPr/>
        </p:nvSpPr>
        <p:spPr>
          <a:xfrm rot="-3599902">
            <a:off x="-4053119" y="2021974"/>
            <a:ext cx="9192145" cy="10806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accent1"/>
              </a:solidFill>
              <a:latin typeface="Aleo Light"/>
              <a:ea typeface="Aleo Light"/>
              <a:cs typeface="Aleo Light"/>
              <a:sym typeface="Aleo Light"/>
            </a:endParaRPr>
          </a:p>
        </p:txBody>
      </p:sp>
      <p:sp>
        <p:nvSpPr>
          <p:cNvPr id="2386" name="Google Shape;2386;p51"/>
          <p:cNvSpPr/>
          <p:nvPr/>
        </p:nvSpPr>
        <p:spPr>
          <a:xfrm rot="-3599906">
            <a:off x="-4533238" y="1962092"/>
            <a:ext cx="9169968" cy="30858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accent1"/>
              </a:solidFill>
              <a:latin typeface="Aleo Light"/>
              <a:ea typeface="Aleo Light"/>
              <a:cs typeface="Aleo Light"/>
              <a:sym typeface="Aleo Light"/>
            </a:endParaRPr>
          </a:p>
        </p:txBody>
      </p:sp>
      <p:sp>
        <p:nvSpPr>
          <p:cNvPr id="2387" name="Google Shape;2387;p51"/>
          <p:cNvSpPr/>
          <p:nvPr/>
        </p:nvSpPr>
        <p:spPr>
          <a:xfrm rot="-3599871">
            <a:off x="5267153" y="2987584"/>
            <a:ext cx="9181801" cy="7018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accent1"/>
              </a:solidFill>
              <a:latin typeface="Aleo Light"/>
              <a:ea typeface="Aleo Light"/>
              <a:cs typeface="Aleo Light"/>
              <a:sym typeface="Aleo Light"/>
            </a:endParaRPr>
          </a:p>
        </p:txBody>
      </p:sp>
      <p:sp>
        <p:nvSpPr>
          <p:cNvPr id="2388" name="Google Shape;2388;p51"/>
          <p:cNvSpPr/>
          <p:nvPr/>
        </p:nvSpPr>
        <p:spPr>
          <a:xfrm rot="-3599902">
            <a:off x="4765760" y="2904180"/>
            <a:ext cx="9192145" cy="10806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accent1"/>
              </a:solidFill>
              <a:latin typeface="Aleo Light"/>
              <a:ea typeface="Aleo Light"/>
              <a:cs typeface="Aleo Light"/>
              <a:sym typeface="Aleo Light"/>
            </a:endParaRPr>
          </a:p>
        </p:txBody>
      </p:sp>
      <p:sp>
        <p:nvSpPr>
          <p:cNvPr id="2389" name="Google Shape;2389;p51"/>
          <p:cNvSpPr/>
          <p:nvPr/>
        </p:nvSpPr>
        <p:spPr>
          <a:xfrm rot="-3599906">
            <a:off x="4285641" y="2844299"/>
            <a:ext cx="9169968" cy="30858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accent1"/>
              </a:solidFill>
              <a:latin typeface="Aleo Light"/>
              <a:ea typeface="Aleo Light"/>
              <a:cs typeface="Aleo Light"/>
              <a:sym typeface="Aleo Light"/>
            </a:endParaRPr>
          </a:p>
        </p:txBody>
      </p:sp>
      <p:sp>
        <p:nvSpPr>
          <p:cNvPr id="2390" name="Google Shape;2390;p51"/>
          <p:cNvSpPr/>
          <p:nvPr/>
        </p:nvSpPr>
        <p:spPr>
          <a:xfrm rot="-3599906">
            <a:off x="-11123200" y="2038292"/>
            <a:ext cx="9169968" cy="30858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accent1"/>
              </a:solidFill>
              <a:latin typeface="Aleo Light"/>
              <a:ea typeface="Aleo Light"/>
              <a:cs typeface="Aleo Light"/>
              <a:sym typeface="Aleo Light"/>
            </a:endParaRPr>
          </a:p>
        </p:txBody>
      </p:sp>
      <p:sp>
        <p:nvSpPr>
          <p:cNvPr id="2391" name="Google Shape;2391;p51"/>
          <p:cNvSpPr/>
          <p:nvPr/>
        </p:nvSpPr>
        <p:spPr>
          <a:xfrm rot="-3599902">
            <a:off x="-10299036" y="1958939"/>
            <a:ext cx="9192145" cy="23413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Aleo Light"/>
              <a:ea typeface="Aleo Light"/>
              <a:cs typeface="Aleo Light"/>
              <a:sym typeface="Aleo Light"/>
            </a:endParaRPr>
          </a:p>
        </p:txBody>
      </p:sp>
      <p:sp>
        <p:nvSpPr>
          <p:cNvPr id="2392" name="Google Shape;2392;p51"/>
          <p:cNvSpPr txBox="1">
            <a:spLocks noGrp="1"/>
          </p:cNvSpPr>
          <p:nvPr>
            <p:ph type="body" idx="2"/>
          </p:nvPr>
        </p:nvSpPr>
        <p:spPr>
          <a:xfrm>
            <a:off x="2627617" y="4047914"/>
            <a:ext cx="4644900" cy="9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650" tIns="40825" rIns="81650" bIns="40825" anchor="b" anchorCtr="0">
            <a:noAutofit/>
          </a:bodyPr>
          <a:lstStyle>
            <a:lvl1pPr marL="457200" lvl="0" indent="-304800" algn="r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eo Light"/>
              <a:buChar char="●"/>
              <a:defRPr sz="1200">
                <a:latin typeface="Aleo Light"/>
                <a:ea typeface="Aleo Light"/>
                <a:cs typeface="Aleo Light"/>
                <a:sym typeface="Aleo Light"/>
              </a:defRPr>
            </a:lvl1pPr>
            <a:lvl2pPr marL="914400" lvl="1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/>
            </a:lvl2pPr>
            <a:lvl3pPr marL="1371600" lvl="2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/>
            </a:lvl3pPr>
            <a:lvl4pPr marL="1828800" lvl="3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/>
            </a:lvl4pPr>
            <a:lvl5pPr marL="2286000" lvl="4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/>
            </a:lvl5pPr>
            <a:lvl6pPr marL="2743200" lvl="5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/>
            </a:lvl6pPr>
            <a:lvl7pPr marL="3200400" lvl="6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/>
            </a:lvl7pPr>
            <a:lvl8pPr marL="3657600" lvl="7" indent="-2857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/>
            </a:lvl8pPr>
            <a:lvl9pPr marL="4114800" lvl="8" indent="-285750" algn="l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3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2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23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3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2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23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3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23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23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23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23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822"/>
                                        <p:tgtEl>
                                          <p:spTgt spid="2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322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3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322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3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322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3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322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23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322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238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7322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238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8322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238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9322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238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0322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238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23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23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239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239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239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239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239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239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1000"/>
                                        <p:tgtEl>
                                          <p:spTgt spid="239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7"/>
          <p:cNvSpPr txBox="1">
            <a:spLocks noGrp="1"/>
          </p:cNvSpPr>
          <p:nvPr>
            <p:ph type="subTitle" idx="1"/>
          </p:nvPr>
        </p:nvSpPr>
        <p:spPr>
          <a:xfrm>
            <a:off x="720000" y="1475700"/>
            <a:ext cx="7704000" cy="265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79" name="Google Shape;379;p7"/>
          <p:cNvSpPr txBox="1">
            <a:spLocks noGrp="1"/>
          </p:cNvSpPr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  <p:pic>
        <p:nvPicPr>
          <p:cNvPr id="380" name="Google Shape;380;p7"/>
          <p:cNvPicPr preferRelativeResize="0"/>
          <p:nvPr/>
        </p:nvPicPr>
        <p:blipFill>
          <a:blip r:embed="rId2">
            <a:alphaModFix amt="47000"/>
          </a:blip>
          <a:stretch>
            <a:fillRect/>
          </a:stretch>
        </p:blipFill>
        <p:spPr>
          <a:xfrm rot="4139108">
            <a:off x="-1716814" y="3950736"/>
            <a:ext cx="2989903" cy="24682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1" name="Google Shape;381;p7"/>
          <p:cNvGrpSpPr/>
          <p:nvPr/>
        </p:nvGrpSpPr>
        <p:grpSpPr>
          <a:xfrm rot="-987768">
            <a:off x="-414533" y="3230134"/>
            <a:ext cx="1344359" cy="1995308"/>
            <a:chOff x="272875" y="1527563"/>
            <a:chExt cx="255950" cy="455000"/>
          </a:xfrm>
        </p:grpSpPr>
        <p:sp>
          <p:nvSpPr>
            <p:cNvPr id="382" name="Google Shape;382;p7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7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7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7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7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7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7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7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7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7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7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7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7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7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7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7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7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7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7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7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7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7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7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7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7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7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7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7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7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7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7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7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7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7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7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17" name="Google Shape;417;p7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1197527" flipH="1">
            <a:off x="8254668" y="3888189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7"/>
          <p:cNvPicPr preferRelativeResize="0"/>
          <p:nvPr/>
        </p:nvPicPr>
        <p:blipFill>
          <a:blip r:embed="rId4">
            <a:alphaModFix amt="58000"/>
          </a:blip>
          <a:stretch>
            <a:fillRect/>
          </a:stretch>
        </p:blipFill>
        <p:spPr>
          <a:xfrm rot="-9314708">
            <a:off x="-1515506" y="-1274402"/>
            <a:ext cx="1787180" cy="4287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7"/>
          <p:cNvPicPr preferRelativeResize="0"/>
          <p:nvPr/>
        </p:nvPicPr>
        <p:blipFill>
          <a:blip r:embed="rId5">
            <a:alphaModFix amt="76000"/>
          </a:blip>
          <a:stretch>
            <a:fillRect/>
          </a:stretch>
        </p:blipFill>
        <p:spPr>
          <a:xfrm rot="394092">
            <a:off x="2157624" y="-1359156"/>
            <a:ext cx="5296602" cy="1972438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p7"/>
          <p:cNvPicPr preferRelativeResize="0"/>
          <p:nvPr/>
        </p:nvPicPr>
        <p:blipFill>
          <a:blip r:embed="rId6">
            <a:alphaModFix amt="62000"/>
          </a:blip>
          <a:stretch>
            <a:fillRect/>
          </a:stretch>
        </p:blipFill>
        <p:spPr>
          <a:xfrm rot="6551349" flipH="1">
            <a:off x="7493893" y="-756657"/>
            <a:ext cx="2894870" cy="259332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21" name="Google Shape;421;p7"/>
          <p:cNvGrpSpPr/>
          <p:nvPr/>
        </p:nvGrpSpPr>
        <p:grpSpPr>
          <a:xfrm rot="8100046">
            <a:off x="8172668" y="-457651"/>
            <a:ext cx="1344367" cy="1995327"/>
            <a:chOff x="272875" y="1527563"/>
            <a:chExt cx="255950" cy="455000"/>
          </a:xfrm>
        </p:grpSpPr>
        <p:sp>
          <p:nvSpPr>
            <p:cNvPr id="422" name="Google Shape;422;p7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7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7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7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7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7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7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7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7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7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7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7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7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7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7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7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7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7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7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7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7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7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7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7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7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7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7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7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7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7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7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7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7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7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7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7" name="Google Shape;457;p7"/>
          <p:cNvSpPr/>
          <p:nvPr/>
        </p:nvSpPr>
        <p:spPr>
          <a:xfrm rot="-6477098" flipH="1">
            <a:off x="-3963735" y="-3524095"/>
            <a:ext cx="4623929" cy="7256942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p7"/>
          <p:cNvSpPr/>
          <p:nvPr/>
        </p:nvSpPr>
        <p:spPr>
          <a:xfrm rot="-7689947">
            <a:off x="8072325" y="4598041"/>
            <a:ext cx="2264989" cy="2165745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" name="Google Shape;460;p8"/>
          <p:cNvPicPr preferRelativeResize="0"/>
          <p:nvPr/>
        </p:nvPicPr>
        <p:blipFill>
          <a:blip r:embed="rId2">
            <a:alphaModFix amt="74000"/>
          </a:blip>
          <a:stretch>
            <a:fillRect/>
          </a:stretch>
        </p:blipFill>
        <p:spPr>
          <a:xfrm rot="-10162003" flipH="1">
            <a:off x="301118" y="56641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Google Shape;461;p8"/>
          <p:cNvPicPr preferRelativeResize="0"/>
          <p:nvPr/>
        </p:nvPicPr>
        <p:blipFill>
          <a:blip r:embed="rId3">
            <a:alphaModFix amt="33000"/>
          </a:blip>
          <a:stretch>
            <a:fillRect/>
          </a:stretch>
        </p:blipFill>
        <p:spPr>
          <a:xfrm rot="10800000" flipH="1">
            <a:off x="2309117" y="4"/>
            <a:ext cx="6114874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p8"/>
          <p:cNvPicPr preferRelativeResize="0"/>
          <p:nvPr/>
        </p:nvPicPr>
        <p:blipFill>
          <a:blip r:embed="rId4">
            <a:alphaModFix amt="58000"/>
          </a:blip>
          <a:stretch>
            <a:fillRect/>
          </a:stretch>
        </p:blipFill>
        <p:spPr>
          <a:xfrm rot="-8962532">
            <a:off x="7553885" y="2352524"/>
            <a:ext cx="1462806" cy="3509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p8"/>
          <p:cNvPicPr preferRelativeResize="0"/>
          <p:nvPr/>
        </p:nvPicPr>
        <p:blipFill>
          <a:blip r:embed="rId5">
            <a:alphaModFix amt="62000"/>
          </a:blip>
          <a:stretch>
            <a:fillRect/>
          </a:stretch>
        </p:blipFill>
        <p:spPr>
          <a:xfrm rot="-10162003" flipH="1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sp>
        <p:nvSpPr>
          <p:cNvPr id="464" name="Google Shape;464;p8"/>
          <p:cNvSpPr/>
          <p:nvPr/>
        </p:nvSpPr>
        <p:spPr>
          <a:xfrm rot="-6681487">
            <a:off x="8044372" y="2590906"/>
            <a:ext cx="2265023" cy="2165778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5" name="Google Shape;465;p8"/>
          <p:cNvGrpSpPr/>
          <p:nvPr/>
        </p:nvGrpSpPr>
        <p:grpSpPr>
          <a:xfrm rot="8100046">
            <a:off x="-12030" y="3450661"/>
            <a:ext cx="1344367" cy="1995327"/>
            <a:chOff x="272875" y="1527563"/>
            <a:chExt cx="255950" cy="455000"/>
          </a:xfrm>
        </p:grpSpPr>
        <p:sp>
          <p:nvSpPr>
            <p:cNvPr id="466" name="Google Shape;466;p8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8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8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8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8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8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8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8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8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8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8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8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8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8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8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8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8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8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8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8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8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8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8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8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8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8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8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8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8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8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8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8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8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8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8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1" name="Google Shape;501;p8"/>
          <p:cNvGrpSpPr/>
          <p:nvPr/>
        </p:nvGrpSpPr>
        <p:grpSpPr>
          <a:xfrm rot="-987768">
            <a:off x="7751817" y="-266278"/>
            <a:ext cx="1344359" cy="1995308"/>
            <a:chOff x="272875" y="1527563"/>
            <a:chExt cx="255950" cy="455000"/>
          </a:xfrm>
        </p:grpSpPr>
        <p:sp>
          <p:nvSpPr>
            <p:cNvPr id="502" name="Google Shape;502;p8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8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8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8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8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8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8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8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8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8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8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8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8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8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8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8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8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8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8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8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8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8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8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8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8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8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8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8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8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8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8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8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8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8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8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37" name="Google Shape;537;p8"/>
          <p:cNvPicPr preferRelativeResize="0"/>
          <p:nvPr/>
        </p:nvPicPr>
        <p:blipFill>
          <a:blip r:embed="rId6">
            <a:alphaModFix amt="62000"/>
          </a:blip>
          <a:stretch>
            <a:fillRect/>
          </a:stretch>
        </p:blipFill>
        <p:spPr>
          <a:xfrm rot="5400000">
            <a:off x="1054424" y="-334421"/>
            <a:ext cx="4474637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538" name="Google Shape;538;p8"/>
          <p:cNvSpPr txBox="1">
            <a:spLocks noGrp="1"/>
          </p:cNvSpPr>
          <p:nvPr>
            <p:ph type="title"/>
          </p:nvPr>
        </p:nvSpPr>
        <p:spPr>
          <a:xfrm>
            <a:off x="1388100" y="1307100"/>
            <a:ext cx="63678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539" name="Google Shape;539;p8"/>
          <p:cNvSpPr/>
          <p:nvPr/>
        </p:nvSpPr>
        <p:spPr>
          <a:xfrm rot="231922" flipH="1">
            <a:off x="-1189243" y="-3465582"/>
            <a:ext cx="4623938" cy="7256951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9"/>
          <p:cNvSpPr txBox="1">
            <a:spLocks noGrp="1"/>
          </p:cNvSpPr>
          <p:nvPr>
            <p:ph type="subTitle" idx="1"/>
          </p:nvPr>
        </p:nvSpPr>
        <p:spPr>
          <a:xfrm flipH="1">
            <a:off x="5047900" y="2607067"/>
            <a:ext cx="3367800" cy="106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2" name="Google Shape;542;p9"/>
          <p:cNvSpPr txBox="1">
            <a:spLocks noGrp="1"/>
          </p:cNvSpPr>
          <p:nvPr>
            <p:ph type="ctrTitle"/>
          </p:nvPr>
        </p:nvSpPr>
        <p:spPr>
          <a:xfrm flipH="1">
            <a:off x="4571900" y="1697799"/>
            <a:ext cx="3860400" cy="93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543" name="Google Shape;543;p9"/>
          <p:cNvPicPr preferRelativeResize="0"/>
          <p:nvPr/>
        </p:nvPicPr>
        <p:blipFill>
          <a:blip r:embed="rId2">
            <a:alphaModFix amt="82000"/>
          </a:blip>
          <a:stretch>
            <a:fillRect/>
          </a:stretch>
        </p:blipFill>
        <p:spPr>
          <a:xfrm>
            <a:off x="6498000" y="3581373"/>
            <a:ext cx="3440400" cy="2840126"/>
          </a:xfrm>
          <a:prstGeom prst="rect">
            <a:avLst/>
          </a:prstGeom>
          <a:noFill/>
          <a:ln>
            <a:noFill/>
          </a:ln>
        </p:spPr>
      </p:pic>
      <p:sp>
        <p:nvSpPr>
          <p:cNvPr id="544" name="Google Shape;544;p9"/>
          <p:cNvSpPr/>
          <p:nvPr/>
        </p:nvSpPr>
        <p:spPr>
          <a:xfrm rot="-2569776">
            <a:off x="7774946" y="-1017900"/>
            <a:ext cx="2265043" cy="2165797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45" name="Google Shape;545;p9"/>
          <p:cNvGrpSpPr/>
          <p:nvPr/>
        </p:nvGrpSpPr>
        <p:grpSpPr>
          <a:xfrm rot="-6629356">
            <a:off x="7495291" y="3526103"/>
            <a:ext cx="1344346" cy="2469672"/>
            <a:chOff x="272875" y="1419395"/>
            <a:chExt cx="255950" cy="563168"/>
          </a:xfrm>
        </p:grpSpPr>
        <p:sp>
          <p:nvSpPr>
            <p:cNvPr id="546" name="Google Shape;546;p9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9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9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9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9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9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9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9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9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9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9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9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9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9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9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9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9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9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9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9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9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9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9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9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9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9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9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9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9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9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9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9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9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9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9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81" name="Google Shape;581;p9"/>
          <p:cNvPicPr preferRelativeResize="0"/>
          <p:nvPr/>
        </p:nvPicPr>
        <p:blipFill>
          <a:blip r:embed="rId3">
            <a:alphaModFix amt="82000"/>
          </a:blip>
          <a:stretch>
            <a:fillRect/>
          </a:stretch>
        </p:blipFill>
        <p:spPr>
          <a:xfrm rot="-5400005">
            <a:off x="-1096437" y="-959501"/>
            <a:ext cx="3632875" cy="2999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10"/>
          <p:cNvSpPr txBox="1">
            <a:spLocks noGrp="1"/>
          </p:cNvSpPr>
          <p:nvPr>
            <p:ph type="title"/>
          </p:nvPr>
        </p:nvSpPr>
        <p:spPr>
          <a:xfrm>
            <a:off x="720000" y="3314050"/>
            <a:ext cx="7704000" cy="125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52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inchuangsum/acne_demo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4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inchuangsum/acne_demo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5.xml"/><Relationship Id="rId5" Type="http://schemas.openxmlformats.org/officeDocument/2006/relationships/image" Target="../media/image36.png"/><Relationship Id="rId4" Type="http://schemas.openxmlformats.org/officeDocument/2006/relationships/hyperlink" Target="https://www.kaggle.com/rutviklathiyateksun/acne-grading-classificationdataset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4.xml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7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5.xml"/><Relationship Id="rId5" Type="http://schemas.openxmlformats.org/officeDocument/2006/relationships/image" Target="../media/image27.jpg"/><Relationship Id="rId4" Type="http://schemas.openxmlformats.org/officeDocument/2006/relationships/image" Target="../media/image26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4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6.xml"/><Relationship Id="rId4" Type="http://schemas.openxmlformats.org/officeDocument/2006/relationships/hyperlink" Target="https://www.mirror.co.uk/tech/youtubers-using-special-cameras-built-21207287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6.xml"/><Relationship Id="rId4" Type="http://schemas.openxmlformats.org/officeDocument/2006/relationships/hyperlink" Target="https://www.mirror.co.uk/tech/youtubers-using-special-cameras-built-21207287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6.xml"/><Relationship Id="rId4" Type="http://schemas.openxmlformats.org/officeDocument/2006/relationships/hyperlink" Target="https://www.dreamstime.com/illustration/human-skin-color.html" TargetMode="Externa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51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8.xml"/><Relationship Id="rId6" Type="http://schemas.openxmlformats.org/officeDocument/2006/relationships/hyperlink" Target="https://www.aad.org/media/stats-numbers" TargetMode="Externa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1.xml"/><Relationship Id="rId4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7" name="Google Shape;2397;p52"/>
          <p:cNvSpPr txBox="1">
            <a:spLocks noGrp="1"/>
          </p:cNvSpPr>
          <p:nvPr>
            <p:ph type="ctrTitle"/>
          </p:nvPr>
        </p:nvSpPr>
        <p:spPr>
          <a:xfrm>
            <a:off x="1426500" y="1130675"/>
            <a:ext cx="62910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650" tIns="40825" rIns="81650" bIns="40825" anchor="b" anchorCtr="0">
            <a:noAutofit/>
          </a:bodyPr>
          <a:lstStyle/>
          <a:p>
            <a:pPr marL="0" lvl="0" indent="0" algn="l" rtl="0">
              <a:lnSpc>
                <a:spcPct val="9375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Montserrat"/>
              <a:buNone/>
            </a:pPr>
            <a:r>
              <a:rPr lang="en" sz="4000" dirty="0">
                <a:solidFill>
                  <a:schemeClr val="accent1"/>
                </a:solidFill>
              </a:rPr>
              <a:t>ACNE</a:t>
            </a:r>
            <a:br>
              <a:rPr lang="en" sz="4000" dirty="0"/>
            </a:br>
            <a:r>
              <a:rPr lang="en" sz="4000" dirty="0"/>
              <a:t>CLASSIFIER</a:t>
            </a:r>
            <a:endParaRPr sz="4000" dirty="0"/>
          </a:p>
        </p:txBody>
      </p:sp>
      <p:sp>
        <p:nvSpPr>
          <p:cNvPr id="2398" name="Google Shape;2398;p52"/>
          <p:cNvSpPr txBox="1">
            <a:spLocks noGrp="1"/>
          </p:cNvSpPr>
          <p:nvPr>
            <p:ph type="subTitle" idx="1"/>
          </p:nvPr>
        </p:nvSpPr>
        <p:spPr>
          <a:xfrm>
            <a:off x="1426500" y="3183275"/>
            <a:ext cx="77040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650" tIns="40825" rIns="81650" bIns="40825" anchor="t" anchorCtr="0">
            <a:noAutofit/>
          </a:bodyPr>
          <a:lstStyle/>
          <a:p>
            <a:pPr marL="0" lvl="0" indent="0" algn="l" rtl="0">
              <a:lnSpc>
                <a:spcPct val="83333"/>
              </a:lnSpc>
              <a:spcBef>
                <a:spcPts val="0"/>
              </a:spcBef>
              <a:spcAft>
                <a:spcPts val="0"/>
              </a:spcAft>
              <a:buClr>
                <a:srgbClr val="909090"/>
              </a:buClr>
              <a:buSzPts val="1800"/>
              <a:buFont typeface="Aleo"/>
              <a:buNone/>
            </a:pPr>
            <a:r>
              <a:rPr lang="en" sz="1100" dirty="0"/>
              <a:t>Koay Xian Cong | Liang Han Sheng | Sum Yin Chuang</a:t>
            </a:r>
            <a:endParaRPr sz="1100" dirty="0"/>
          </a:p>
          <a:p>
            <a:pPr marL="0" lvl="0" indent="0" algn="l" rtl="0">
              <a:lnSpc>
                <a:spcPct val="83333"/>
              </a:lnSpc>
              <a:spcBef>
                <a:spcPts val="400"/>
              </a:spcBef>
              <a:spcAft>
                <a:spcPts val="0"/>
              </a:spcAft>
              <a:buClr>
                <a:srgbClr val="909090"/>
              </a:buClr>
              <a:buSzPts val="1800"/>
              <a:buFont typeface="Aleo"/>
              <a:buNone/>
            </a:pPr>
            <a:r>
              <a:rPr lang="en" sz="1100" dirty="0"/>
              <a:t>Team Acne, Malaysia</a:t>
            </a:r>
          </a:p>
          <a:p>
            <a:pPr marL="0" indent="0" algn="l">
              <a:lnSpc>
                <a:spcPct val="83333"/>
              </a:lnSpc>
              <a:spcBef>
                <a:spcPts val="400"/>
              </a:spcBef>
              <a:buClr>
                <a:srgbClr val="909090"/>
              </a:buClr>
              <a:buSzPts val="1800"/>
            </a:pPr>
            <a:r>
              <a:rPr lang="en-MY" sz="1050" u="sng" dirty="0">
                <a:solidFill>
                  <a:schemeClr val="hlink"/>
                </a:solidFill>
                <a:hlinkClick r:id="rId3"/>
              </a:rPr>
              <a:t>https://github.com/yinchuangsum/acne_demo</a:t>
            </a:r>
            <a:endParaRPr lang="en-MY" sz="1050" dirty="0"/>
          </a:p>
          <a:p>
            <a:pPr marL="0" lvl="0" indent="0" algn="l" rtl="0">
              <a:lnSpc>
                <a:spcPct val="83333"/>
              </a:lnSpc>
              <a:spcBef>
                <a:spcPts val="400"/>
              </a:spcBef>
              <a:spcAft>
                <a:spcPts val="0"/>
              </a:spcAft>
              <a:buClr>
                <a:srgbClr val="909090"/>
              </a:buClr>
              <a:buSzPts val="1800"/>
              <a:buFont typeface="Aleo"/>
              <a:buNone/>
            </a:pPr>
            <a:endParaRPr lang="en" sz="11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6" name="Google Shape;2536;p61"/>
          <p:cNvSpPr txBox="1">
            <a:spLocks noGrp="1"/>
          </p:cNvSpPr>
          <p:nvPr>
            <p:ph type="title"/>
          </p:nvPr>
        </p:nvSpPr>
        <p:spPr>
          <a:xfrm>
            <a:off x="2195531" y="205979"/>
            <a:ext cx="6841359" cy="493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650" tIns="40825" rIns="81650" bIns="408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</a:pPr>
            <a:r>
              <a:rPr lang="en" sz="2500"/>
              <a:t>THE </a:t>
            </a:r>
            <a:r>
              <a:rPr lang="en" sz="2500">
                <a:solidFill>
                  <a:schemeClr val="accent1"/>
                </a:solidFill>
              </a:rPr>
              <a:t>JOURNEY</a:t>
            </a:r>
            <a:endParaRPr sz="2500">
              <a:solidFill>
                <a:schemeClr val="accent1"/>
              </a:solidFill>
            </a:endParaRPr>
          </a:p>
        </p:txBody>
      </p:sp>
      <p:sp>
        <p:nvSpPr>
          <p:cNvPr id="2537" name="Google Shape;2537;p61"/>
          <p:cNvSpPr txBox="1">
            <a:spLocks noGrp="1"/>
          </p:cNvSpPr>
          <p:nvPr>
            <p:ph type="sldNum" idx="12"/>
          </p:nvPr>
        </p:nvSpPr>
        <p:spPr>
          <a:xfrm rot="-3599870">
            <a:off x="671953" y="301387"/>
            <a:ext cx="1518571" cy="273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650" tIns="40825" rIns="81650" bIns="408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SLIDE </a:t>
            </a:r>
            <a:fld id="{00000000-1234-1234-1234-123412341234}" type="slidenum">
              <a:rPr lang="en" sz="700"/>
              <a:t>10</a:t>
            </a:fld>
            <a:endParaRPr sz="700"/>
          </a:p>
        </p:txBody>
      </p:sp>
      <p:sp>
        <p:nvSpPr>
          <p:cNvPr id="2538" name="Google Shape;2538;p61"/>
          <p:cNvSpPr txBox="1">
            <a:spLocks noGrp="1"/>
          </p:cNvSpPr>
          <p:nvPr>
            <p:ph type="subTitle" idx="1"/>
          </p:nvPr>
        </p:nvSpPr>
        <p:spPr>
          <a:xfrm>
            <a:off x="2195531" y="612561"/>
            <a:ext cx="6841359" cy="26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650" tIns="40825" rIns="81650" bIns="40825" anchor="t" anchorCtr="0">
            <a:noAutofit/>
          </a:bodyPr>
          <a:lstStyle/>
          <a:p>
            <a:pPr marL="0" lvl="0" indent="0" algn="l" rtl="0">
              <a:lnSpc>
                <a:spcPct val="107142"/>
              </a:lnSpc>
              <a:spcBef>
                <a:spcPts val="0"/>
              </a:spcBef>
              <a:spcAft>
                <a:spcPts val="1600"/>
              </a:spcAft>
              <a:buClr>
                <a:srgbClr val="909090"/>
              </a:buClr>
              <a:buSzPts val="1400"/>
              <a:buFont typeface="Aleo"/>
              <a:buNone/>
            </a:pPr>
            <a:r>
              <a:rPr lang="en" sz="1100"/>
              <a:t>The Step that Combines the Hard Work</a:t>
            </a:r>
            <a:endParaRPr sz="1100"/>
          </a:p>
        </p:txBody>
      </p:sp>
      <p:sp>
        <p:nvSpPr>
          <p:cNvPr id="2539" name="Google Shape;2539;p61"/>
          <p:cNvSpPr/>
          <p:nvPr/>
        </p:nvSpPr>
        <p:spPr>
          <a:xfrm>
            <a:off x="601926" y="1830936"/>
            <a:ext cx="864300" cy="864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lt1"/>
                </a:solidFill>
                <a:latin typeface="Aleo"/>
                <a:ea typeface="Aleo"/>
                <a:cs typeface="Aleo"/>
                <a:sym typeface="Aleo"/>
              </a:rPr>
              <a:t>1</a:t>
            </a:r>
            <a:endParaRPr sz="1600" b="1">
              <a:solidFill>
                <a:schemeClr val="lt1"/>
              </a:solidFill>
              <a:latin typeface="Aleo"/>
              <a:ea typeface="Aleo"/>
              <a:cs typeface="Aleo"/>
              <a:sym typeface="Aleo"/>
            </a:endParaRPr>
          </a:p>
        </p:txBody>
      </p:sp>
      <p:sp>
        <p:nvSpPr>
          <p:cNvPr id="2540" name="Google Shape;2540;p61"/>
          <p:cNvSpPr/>
          <p:nvPr/>
        </p:nvSpPr>
        <p:spPr>
          <a:xfrm>
            <a:off x="2420683" y="1830936"/>
            <a:ext cx="864300" cy="864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lt1"/>
                </a:solidFill>
                <a:latin typeface="Aleo"/>
                <a:ea typeface="Aleo"/>
                <a:cs typeface="Aleo"/>
                <a:sym typeface="Aleo"/>
              </a:rPr>
              <a:t>2</a:t>
            </a:r>
            <a:endParaRPr sz="1600" b="1">
              <a:solidFill>
                <a:schemeClr val="lt1"/>
              </a:solidFill>
              <a:latin typeface="Aleo"/>
              <a:ea typeface="Aleo"/>
              <a:cs typeface="Aleo"/>
              <a:sym typeface="Aleo"/>
            </a:endParaRPr>
          </a:p>
        </p:txBody>
      </p:sp>
      <p:sp>
        <p:nvSpPr>
          <p:cNvPr id="2541" name="Google Shape;2541;p61"/>
          <p:cNvSpPr/>
          <p:nvPr/>
        </p:nvSpPr>
        <p:spPr>
          <a:xfrm>
            <a:off x="4204616" y="1830936"/>
            <a:ext cx="864300" cy="864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lt1"/>
                </a:solidFill>
                <a:latin typeface="Aleo"/>
                <a:ea typeface="Aleo"/>
                <a:cs typeface="Aleo"/>
                <a:sym typeface="Aleo"/>
              </a:rPr>
              <a:t>3</a:t>
            </a:r>
            <a:endParaRPr sz="1600" b="1">
              <a:solidFill>
                <a:schemeClr val="lt1"/>
              </a:solidFill>
              <a:latin typeface="Aleo"/>
              <a:ea typeface="Aleo"/>
              <a:cs typeface="Aleo"/>
              <a:sym typeface="Aleo"/>
            </a:endParaRPr>
          </a:p>
        </p:txBody>
      </p:sp>
      <p:sp>
        <p:nvSpPr>
          <p:cNvPr id="2542" name="Google Shape;2542;p61"/>
          <p:cNvSpPr txBox="1"/>
          <p:nvPr/>
        </p:nvSpPr>
        <p:spPr>
          <a:xfrm>
            <a:off x="133088" y="2823218"/>
            <a:ext cx="17613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DATA COLLECTION</a:t>
            </a:r>
            <a:endParaRPr sz="12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43" name="Google Shape;2543;p61"/>
          <p:cNvSpPr txBox="1"/>
          <p:nvPr/>
        </p:nvSpPr>
        <p:spPr>
          <a:xfrm>
            <a:off x="133088" y="3249818"/>
            <a:ext cx="1761300" cy="7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Aleo Light"/>
                <a:ea typeface="Aleo Light"/>
                <a:cs typeface="Aleo Light"/>
                <a:sym typeface="Aleo Light"/>
              </a:rPr>
              <a:t> First and foremost, each and every images are </a:t>
            </a:r>
            <a:r>
              <a:rPr lang="en" sz="900" b="1">
                <a:solidFill>
                  <a:schemeClr val="dk1"/>
                </a:solidFill>
                <a:latin typeface="Aleo"/>
                <a:ea typeface="Aleo"/>
                <a:cs typeface="Aleo"/>
                <a:sym typeface="Aleo"/>
              </a:rPr>
              <a:t>collected </a:t>
            </a:r>
            <a:r>
              <a:rPr lang="en" sz="900">
                <a:solidFill>
                  <a:schemeClr val="dk1"/>
                </a:solidFill>
                <a:latin typeface="Aleo Light"/>
                <a:ea typeface="Aleo Light"/>
                <a:cs typeface="Aleo Light"/>
                <a:sym typeface="Aleo Light"/>
              </a:rPr>
              <a:t>from the </a:t>
            </a:r>
            <a:r>
              <a:rPr lang="en" sz="900" b="1">
                <a:solidFill>
                  <a:schemeClr val="dk1"/>
                </a:solidFill>
                <a:latin typeface="Aleo"/>
                <a:ea typeface="Aleo"/>
                <a:cs typeface="Aleo"/>
                <a:sym typeface="Aleo"/>
              </a:rPr>
              <a:t>internet </a:t>
            </a:r>
            <a:r>
              <a:rPr lang="en" sz="900">
                <a:solidFill>
                  <a:schemeClr val="dk1"/>
                </a:solidFill>
                <a:latin typeface="Aleo Light"/>
                <a:ea typeface="Aleo Light"/>
                <a:cs typeface="Aleo Light"/>
                <a:sym typeface="Aleo Light"/>
              </a:rPr>
              <a:t>and </a:t>
            </a:r>
            <a:r>
              <a:rPr lang="en" sz="900" b="1">
                <a:solidFill>
                  <a:schemeClr val="dk1"/>
                </a:solidFill>
                <a:latin typeface="Aleo"/>
                <a:ea typeface="Aleo"/>
                <a:cs typeface="Aleo"/>
                <a:sym typeface="Aleo"/>
              </a:rPr>
              <a:t>checked</a:t>
            </a:r>
            <a:r>
              <a:rPr lang="en" sz="900">
                <a:solidFill>
                  <a:schemeClr val="dk1"/>
                </a:solidFill>
                <a:latin typeface="Aleo Light"/>
                <a:ea typeface="Aleo Light"/>
                <a:cs typeface="Aleo Light"/>
                <a:sym typeface="Aleo Light"/>
              </a:rPr>
              <a:t>.</a:t>
            </a:r>
            <a:endParaRPr sz="900">
              <a:solidFill>
                <a:schemeClr val="dk1"/>
              </a:solidFill>
              <a:latin typeface="Aleo Light"/>
              <a:ea typeface="Aleo Light"/>
              <a:cs typeface="Aleo Light"/>
              <a:sym typeface="Aleo Light"/>
            </a:endParaRPr>
          </a:p>
        </p:txBody>
      </p:sp>
      <p:sp>
        <p:nvSpPr>
          <p:cNvPr id="2544" name="Google Shape;2544;p61"/>
          <p:cNvSpPr txBox="1"/>
          <p:nvPr/>
        </p:nvSpPr>
        <p:spPr>
          <a:xfrm>
            <a:off x="1952045" y="2823218"/>
            <a:ext cx="17613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ANNOTATION</a:t>
            </a:r>
            <a:endParaRPr sz="12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45" name="Google Shape;2545;p61"/>
          <p:cNvSpPr txBox="1"/>
          <p:nvPr/>
        </p:nvSpPr>
        <p:spPr>
          <a:xfrm>
            <a:off x="1952045" y="3249818"/>
            <a:ext cx="1761300" cy="7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Aleo Light"/>
                <a:ea typeface="Aleo Light"/>
                <a:cs typeface="Aleo Light"/>
                <a:sym typeface="Aleo Light"/>
              </a:rPr>
              <a:t>Each and every images are labelled into </a:t>
            </a:r>
            <a:r>
              <a:rPr lang="en" sz="900" b="1">
                <a:solidFill>
                  <a:schemeClr val="dk1"/>
                </a:solidFill>
                <a:latin typeface="Aleo"/>
                <a:ea typeface="Aleo"/>
                <a:cs typeface="Aleo"/>
                <a:sym typeface="Aleo"/>
              </a:rPr>
              <a:t>4 different classes</a:t>
            </a:r>
            <a:r>
              <a:rPr lang="en" sz="900">
                <a:solidFill>
                  <a:schemeClr val="dk1"/>
                </a:solidFill>
                <a:latin typeface="Aleo Light"/>
                <a:ea typeface="Aleo Light"/>
                <a:cs typeface="Aleo Light"/>
                <a:sym typeface="Aleo Light"/>
              </a:rPr>
              <a:t>. The classes are separated through </a:t>
            </a:r>
            <a:r>
              <a:rPr lang="en" sz="900" b="1">
                <a:solidFill>
                  <a:schemeClr val="dk1"/>
                </a:solidFill>
                <a:latin typeface="Aleo"/>
                <a:ea typeface="Aleo"/>
                <a:cs typeface="Aleo"/>
                <a:sym typeface="Aleo"/>
              </a:rPr>
              <a:t>different level of seriousness</a:t>
            </a:r>
            <a:r>
              <a:rPr lang="en" sz="900">
                <a:solidFill>
                  <a:schemeClr val="dk1"/>
                </a:solidFill>
                <a:latin typeface="Aleo Light"/>
                <a:ea typeface="Aleo Light"/>
                <a:cs typeface="Aleo Light"/>
                <a:sym typeface="Aleo Light"/>
              </a:rPr>
              <a:t>.</a:t>
            </a:r>
            <a:endParaRPr sz="900">
              <a:solidFill>
                <a:schemeClr val="dk1"/>
              </a:solidFill>
              <a:latin typeface="Aleo Light"/>
              <a:ea typeface="Aleo Light"/>
              <a:cs typeface="Aleo Light"/>
              <a:sym typeface="Aleo Light"/>
            </a:endParaRPr>
          </a:p>
        </p:txBody>
      </p:sp>
      <p:sp>
        <p:nvSpPr>
          <p:cNvPr id="2546" name="Google Shape;2546;p61"/>
          <p:cNvSpPr txBox="1"/>
          <p:nvPr/>
        </p:nvSpPr>
        <p:spPr>
          <a:xfrm>
            <a:off x="3772185" y="2975618"/>
            <a:ext cx="17613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DATA PREPROCESSING</a:t>
            </a:r>
            <a:endParaRPr sz="12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47" name="Google Shape;2547;p61"/>
          <p:cNvSpPr txBox="1"/>
          <p:nvPr/>
        </p:nvSpPr>
        <p:spPr>
          <a:xfrm>
            <a:off x="3772185" y="3249818"/>
            <a:ext cx="17613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Aleo"/>
                <a:ea typeface="Aleo"/>
                <a:cs typeface="Aleo"/>
                <a:sym typeface="Aleo"/>
              </a:rPr>
              <a:t>Image augmentation</a:t>
            </a:r>
            <a:r>
              <a:rPr lang="en" sz="900">
                <a:solidFill>
                  <a:schemeClr val="dk1"/>
                </a:solidFill>
                <a:latin typeface="Aleo Light"/>
                <a:ea typeface="Aleo Light"/>
                <a:cs typeface="Aleo Light"/>
                <a:sym typeface="Aleo Light"/>
              </a:rPr>
              <a:t> and</a:t>
            </a:r>
            <a:r>
              <a:rPr lang="en" sz="900" b="1">
                <a:solidFill>
                  <a:schemeClr val="dk1"/>
                </a:solidFill>
                <a:latin typeface="Aleo"/>
                <a:ea typeface="Aleo"/>
                <a:cs typeface="Aleo"/>
                <a:sym typeface="Aleo"/>
              </a:rPr>
              <a:t> normalization</a:t>
            </a:r>
            <a:r>
              <a:rPr lang="en" sz="900">
                <a:solidFill>
                  <a:schemeClr val="dk1"/>
                </a:solidFill>
                <a:latin typeface="Aleo Light"/>
                <a:ea typeface="Aleo Light"/>
                <a:cs typeface="Aleo Light"/>
                <a:sym typeface="Aleo Light"/>
              </a:rPr>
              <a:t> is carried out to make sure every classes have the same size and dimension of images. </a:t>
            </a:r>
            <a:endParaRPr sz="900">
              <a:solidFill>
                <a:schemeClr val="dk1"/>
              </a:solidFill>
              <a:latin typeface="Aleo Light"/>
              <a:ea typeface="Aleo Light"/>
              <a:cs typeface="Aleo Light"/>
              <a:sym typeface="Aleo Light"/>
            </a:endParaRPr>
          </a:p>
        </p:txBody>
      </p:sp>
      <p:sp>
        <p:nvSpPr>
          <p:cNvPr id="2548" name="Google Shape;2548;p61"/>
          <p:cNvSpPr txBox="1"/>
          <p:nvPr/>
        </p:nvSpPr>
        <p:spPr>
          <a:xfrm>
            <a:off x="503195" y="4240510"/>
            <a:ext cx="82143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leo"/>
              <a:buNone/>
            </a:pPr>
            <a:r>
              <a:rPr lang="en" sz="2200">
                <a:solidFill>
                  <a:schemeClr val="dk1"/>
                </a:solidFill>
                <a:latin typeface="Aleo"/>
                <a:ea typeface="Aleo"/>
                <a:cs typeface="Aleo"/>
                <a:sym typeface="Aleo"/>
              </a:rPr>
              <a:t>“Still keep growing up!”</a:t>
            </a:r>
            <a:endParaRPr sz="2200">
              <a:solidFill>
                <a:schemeClr val="dk1"/>
              </a:solidFill>
              <a:latin typeface="Aleo"/>
              <a:ea typeface="Aleo"/>
              <a:cs typeface="Aleo"/>
              <a:sym typeface="Aleo"/>
            </a:endParaRPr>
          </a:p>
        </p:txBody>
      </p:sp>
      <p:sp>
        <p:nvSpPr>
          <p:cNvPr id="2549" name="Google Shape;2549;p61"/>
          <p:cNvSpPr/>
          <p:nvPr/>
        </p:nvSpPr>
        <p:spPr>
          <a:xfrm>
            <a:off x="5958613" y="1830936"/>
            <a:ext cx="864300" cy="864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lt1"/>
                </a:solidFill>
                <a:latin typeface="Aleo"/>
                <a:ea typeface="Aleo"/>
                <a:cs typeface="Aleo"/>
                <a:sym typeface="Aleo"/>
              </a:rPr>
              <a:t>4</a:t>
            </a:r>
            <a:endParaRPr sz="1600" b="1">
              <a:solidFill>
                <a:schemeClr val="lt1"/>
              </a:solidFill>
              <a:latin typeface="Aleo"/>
              <a:ea typeface="Aleo"/>
              <a:cs typeface="Aleo"/>
              <a:sym typeface="Aleo"/>
            </a:endParaRPr>
          </a:p>
        </p:txBody>
      </p:sp>
      <p:sp>
        <p:nvSpPr>
          <p:cNvPr id="2550" name="Google Shape;2550;p61"/>
          <p:cNvSpPr/>
          <p:nvPr/>
        </p:nvSpPr>
        <p:spPr>
          <a:xfrm>
            <a:off x="7664696" y="1830936"/>
            <a:ext cx="864300" cy="864000"/>
          </a:xfrm>
          <a:prstGeom prst="ellipse">
            <a:avLst/>
          </a:prstGeom>
          <a:solidFill>
            <a:srgbClr val="351C75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lt1"/>
                </a:solidFill>
                <a:latin typeface="Aleo"/>
                <a:ea typeface="Aleo"/>
                <a:cs typeface="Aleo"/>
                <a:sym typeface="Aleo"/>
              </a:rPr>
              <a:t>5</a:t>
            </a:r>
            <a:endParaRPr sz="1600" b="1">
              <a:solidFill>
                <a:schemeClr val="lt1"/>
              </a:solidFill>
              <a:latin typeface="Aleo"/>
              <a:ea typeface="Aleo"/>
              <a:cs typeface="Aleo"/>
              <a:sym typeface="Aleo"/>
            </a:endParaRPr>
          </a:p>
        </p:txBody>
      </p:sp>
      <p:sp>
        <p:nvSpPr>
          <p:cNvPr id="2551" name="Google Shape;2551;p61"/>
          <p:cNvSpPr txBox="1"/>
          <p:nvPr/>
        </p:nvSpPr>
        <p:spPr>
          <a:xfrm>
            <a:off x="5489776" y="2975618"/>
            <a:ext cx="17613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ARCHITECTURE &amp; MODELING</a:t>
            </a:r>
            <a:endParaRPr sz="12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52" name="Google Shape;2552;p61"/>
          <p:cNvSpPr txBox="1"/>
          <p:nvPr/>
        </p:nvSpPr>
        <p:spPr>
          <a:xfrm>
            <a:off x="5489776" y="3249818"/>
            <a:ext cx="1761300" cy="7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Aleo Light"/>
                <a:ea typeface="Aleo Light"/>
                <a:cs typeface="Aleo Light"/>
                <a:sym typeface="Aleo Light"/>
              </a:rPr>
              <a:t>We use </a:t>
            </a:r>
            <a:r>
              <a:rPr lang="en" sz="900" b="1">
                <a:solidFill>
                  <a:schemeClr val="dk1"/>
                </a:solidFill>
                <a:latin typeface="Aleo"/>
                <a:ea typeface="Aleo"/>
                <a:cs typeface="Aleo"/>
                <a:sym typeface="Aleo"/>
              </a:rPr>
              <a:t>Resnet-18 </a:t>
            </a:r>
            <a:r>
              <a:rPr lang="en" sz="900">
                <a:solidFill>
                  <a:schemeClr val="dk1"/>
                </a:solidFill>
                <a:latin typeface="Aleo Light"/>
                <a:ea typeface="Aleo Light"/>
                <a:cs typeface="Aleo Light"/>
                <a:sym typeface="Aleo Light"/>
              </a:rPr>
              <a:t>and </a:t>
            </a:r>
            <a:r>
              <a:rPr lang="en" sz="900" b="1">
                <a:solidFill>
                  <a:schemeClr val="dk1"/>
                </a:solidFill>
                <a:latin typeface="Aleo"/>
                <a:ea typeface="Aleo"/>
                <a:cs typeface="Aleo"/>
                <a:sym typeface="Aleo"/>
              </a:rPr>
              <a:t>fine tune</a:t>
            </a:r>
            <a:r>
              <a:rPr lang="en" sz="900">
                <a:solidFill>
                  <a:schemeClr val="dk1"/>
                </a:solidFill>
                <a:latin typeface="Aleo Light"/>
                <a:ea typeface="Aleo Light"/>
                <a:cs typeface="Aleo Light"/>
                <a:sym typeface="Aleo Light"/>
              </a:rPr>
              <a:t> the pretrained model.</a:t>
            </a:r>
            <a:endParaRPr sz="900">
              <a:solidFill>
                <a:schemeClr val="dk1"/>
              </a:solidFill>
              <a:latin typeface="Aleo Light"/>
              <a:ea typeface="Aleo Light"/>
              <a:cs typeface="Aleo Light"/>
              <a:sym typeface="Aleo Light"/>
            </a:endParaRPr>
          </a:p>
        </p:txBody>
      </p:sp>
      <p:sp>
        <p:nvSpPr>
          <p:cNvPr id="2553" name="Google Shape;2553;p61"/>
          <p:cNvSpPr txBox="1"/>
          <p:nvPr/>
        </p:nvSpPr>
        <p:spPr>
          <a:xfrm>
            <a:off x="7196058" y="2823218"/>
            <a:ext cx="17613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EVALUATION</a:t>
            </a:r>
            <a:endParaRPr sz="12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54" name="Google Shape;2554;p61"/>
          <p:cNvSpPr txBox="1"/>
          <p:nvPr/>
        </p:nvSpPr>
        <p:spPr>
          <a:xfrm>
            <a:off x="7196058" y="3249818"/>
            <a:ext cx="1761300" cy="7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Aleo Light"/>
                <a:ea typeface="Aleo Light"/>
                <a:cs typeface="Aleo Light"/>
                <a:sym typeface="Aleo Light"/>
              </a:rPr>
              <a:t>With endless tuning, we are able to achieve </a:t>
            </a:r>
            <a:r>
              <a:rPr lang="en" sz="900" b="1">
                <a:solidFill>
                  <a:schemeClr val="dk1"/>
                </a:solidFill>
                <a:latin typeface="Aleo"/>
                <a:ea typeface="Aleo"/>
                <a:cs typeface="Aleo"/>
                <a:sym typeface="Aleo"/>
              </a:rPr>
              <a:t>accuracy </a:t>
            </a:r>
            <a:r>
              <a:rPr lang="en" sz="900">
                <a:solidFill>
                  <a:schemeClr val="dk1"/>
                </a:solidFill>
                <a:latin typeface="Aleo Light"/>
                <a:ea typeface="Aleo Light"/>
                <a:cs typeface="Aleo Light"/>
                <a:sym typeface="Aleo Light"/>
              </a:rPr>
              <a:t>up to </a:t>
            </a:r>
            <a:r>
              <a:rPr lang="en" sz="900" b="1">
                <a:solidFill>
                  <a:schemeClr val="dk1"/>
                </a:solidFill>
                <a:latin typeface="Aleo"/>
                <a:ea typeface="Aleo"/>
                <a:cs typeface="Aleo"/>
                <a:sym typeface="Aleo"/>
              </a:rPr>
              <a:t>90.0%</a:t>
            </a:r>
            <a:r>
              <a:rPr lang="en" sz="900">
                <a:solidFill>
                  <a:schemeClr val="dk1"/>
                </a:solidFill>
                <a:latin typeface="Aleo Light"/>
                <a:ea typeface="Aleo Light"/>
                <a:cs typeface="Aleo Light"/>
                <a:sym typeface="Aleo Light"/>
              </a:rPr>
              <a:t>. </a:t>
            </a:r>
            <a:endParaRPr sz="900">
              <a:solidFill>
                <a:schemeClr val="dk1"/>
              </a:solidFill>
              <a:latin typeface="Aleo Light"/>
              <a:ea typeface="Aleo Light"/>
              <a:cs typeface="Aleo Light"/>
              <a:sym typeface="Aleo Light"/>
            </a:endParaRPr>
          </a:p>
        </p:txBody>
      </p:sp>
      <p:cxnSp>
        <p:nvCxnSpPr>
          <p:cNvPr id="2555" name="Google Shape;2555;p61"/>
          <p:cNvCxnSpPr>
            <a:endCxn id="2539" idx="2"/>
          </p:cNvCxnSpPr>
          <p:nvPr/>
        </p:nvCxnSpPr>
        <p:spPr>
          <a:xfrm>
            <a:off x="-7074" y="2262936"/>
            <a:ext cx="609000" cy="0"/>
          </a:xfrm>
          <a:prstGeom prst="straightConnector1">
            <a:avLst/>
          </a:prstGeom>
          <a:noFill/>
          <a:ln w="2857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556" name="Google Shape;2556;p61"/>
          <p:cNvCxnSpPr>
            <a:stCxn id="2539" idx="6"/>
            <a:endCxn id="2540" idx="2"/>
          </p:cNvCxnSpPr>
          <p:nvPr/>
        </p:nvCxnSpPr>
        <p:spPr>
          <a:xfrm>
            <a:off x="1466226" y="2262936"/>
            <a:ext cx="954600" cy="0"/>
          </a:xfrm>
          <a:prstGeom prst="straightConnector1">
            <a:avLst/>
          </a:prstGeom>
          <a:noFill/>
          <a:ln w="2857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557" name="Google Shape;2557;p61"/>
          <p:cNvCxnSpPr>
            <a:stCxn id="2540" idx="6"/>
            <a:endCxn id="2541" idx="2"/>
          </p:cNvCxnSpPr>
          <p:nvPr/>
        </p:nvCxnSpPr>
        <p:spPr>
          <a:xfrm>
            <a:off x="3284983" y="2262936"/>
            <a:ext cx="919500" cy="0"/>
          </a:xfrm>
          <a:prstGeom prst="straightConnector1">
            <a:avLst/>
          </a:prstGeom>
          <a:noFill/>
          <a:ln w="2857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558" name="Google Shape;2558;p61"/>
          <p:cNvCxnSpPr>
            <a:stCxn id="2541" idx="6"/>
            <a:endCxn id="2549" idx="2"/>
          </p:cNvCxnSpPr>
          <p:nvPr/>
        </p:nvCxnSpPr>
        <p:spPr>
          <a:xfrm>
            <a:off x="5068916" y="2262936"/>
            <a:ext cx="889800" cy="0"/>
          </a:xfrm>
          <a:prstGeom prst="straightConnector1">
            <a:avLst/>
          </a:prstGeom>
          <a:noFill/>
          <a:ln w="2857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559" name="Google Shape;2559;p61"/>
          <p:cNvCxnSpPr>
            <a:stCxn id="2549" idx="6"/>
            <a:endCxn id="2550" idx="2"/>
          </p:cNvCxnSpPr>
          <p:nvPr/>
        </p:nvCxnSpPr>
        <p:spPr>
          <a:xfrm>
            <a:off x="6822913" y="2262936"/>
            <a:ext cx="841800" cy="0"/>
          </a:xfrm>
          <a:prstGeom prst="straightConnector1">
            <a:avLst/>
          </a:prstGeom>
          <a:noFill/>
          <a:ln w="2857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560" name="Google Shape;2560;p61"/>
          <p:cNvCxnSpPr/>
          <p:nvPr/>
        </p:nvCxnSpPr>
        <p:spPr>
          <a:xfrm>
            <a:off x="8528991" y="2262936"/>
            <a:ext cx="622200" cy="0"/>
          </a:xfrm>
          <a:prstGeom prst="straightConnector1">
            <a:avLst/>
          </a:prstGeom>
          <a:noFill/>
          <a:ln w="2857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flip dir="l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5" name="Google Shape;2565;p62"/>
          <p:cNvSpPr txBox="1">
            <a:spLocks noGrp="1"/>
          </p:cNvSpPr>
          <p:nvPr>
            <p:ph type="ctrTitle"/>
          </p:nvPr>
        </p:nvSpPr>
        <p:spPr>
          <a:xfrm>
            <a:off x="3203731" y="3196897"/>
            <a:ext cx="5074500" cy="12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650" tIns="40825" rIns="81650" bIns="408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</a:pPr>
            <a:r>
              <a:rPr lang="en" sz="2500" dirty="0"/>
              <a:t>DEMO (Video)</a:t>
            </a:r>
            <a:endParaRPr sz="2500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  <p:transition spd="slow">
    <p:push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0" name="Google Shape;2570;p63"/>
          <p:cNvSpPr txBox="1">
            <a:spLocks noGrp="1"/>
          </p:cNvSpPr>
          <p:nvPr>
            <p:ph type="body" idx="1"/>
          </p:nvPr>
        </p:nvSpPr>
        <p:spPr>
          <a:xfrm rot="-3599858">
            <a:off x="-1617410" y="1052448"/>
            <a:ext cx="4504479" cy="1978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81650" tIns="40825" rIns="81650" bIns="40825" anchor="ctr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1600"/>
              </a:spcAft>
              <a:buClr>
                <a:srgbClr val="D8D8D8"/>
              </a:buClr>
              <a:buSzPts val="900"/>
              <a:buFont typeface="Aleo"/>
              <a:buNone/>
            </a:pPr>
            <a:endParaRPr sz="900"/>
          </a:p>
        </p:txBody>
      </p:sp>
      <p:sp>
        <p:nvSpPr>
          <p:cNvPr id="2571" name="Google Shape;2571;p63"/>
          <p:cNvSpPr txBox="1">
            <a:spLocks noGrp="1"/>
          </p:cNvSpPr>
          <p:nvPr>
            <p:ph type="body" idx="3"/>
          </p:nvPr>
        </p:nvSpPr>
        <p:spPr>
          <a:xfrm rot="-3599801">
            <a:off x="-1616850" y="222601"/>
            <a:ext cx="3382462" cy="13332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81650" tIns="40825" rIns="81650" bIns="40825" anchor="ctr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1600"/>
              </a:spcAft>
              <a:buClr>
                <a:srgbClr val="D8D8D8"/>
              </a:buClr>
              <a:buSzPts val="400"/>
              <a:buFont typeface="Aleo"/>
              <a:buNone/>
            </a:pPr>
            <a:endParaRPr sz="400"/>
          </a:p>
        </p:txBody>
      </p:sp>
      <p:sp>
        <p:nvSpPr>
          <p:cNvPr id="2572" name="Google Shape;2572;p63"/>
          <p:cNvSpPr txBox="1">
            <a:spLocks noGrp="1"/>
          </p:cNvSpPr>
          <p:nvPr>
            <p:ph type="body" idx="4"/>
          </p:nvPr>
        </p:nvSpPr>
        <p:spPr>
          <a:xfrm rot="-3599923">
            <a:off x="-2218800" y="397073"/>
            <a:ext cx="5072203" cy="6335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81650" tIns="40825" rIns="81650" bIns="408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Clr>
                <a:srgbClr val="D8D8D8"/>
              </a:buClr>
              <a:buSzPts val="1600"/>
              <a:buFont typeface="Aleo"/>
              <a:buNone/>
            </a:pPr>
            <a:endParaRPr sz="700"/>
          </a:p>
        </p:txBody>
      </p:sp>
      <p:sp>
        <p:nvSpPr>
          <p:cNvPr id="2573" name="Google Shape;2573;p63"/>
          <p:cNvSpPr txBox="1">
            <a:spLocks noGrp="1"/>
          </p:cNvSpPr>
          <p:nvPr>
            <p:ph type="body" idx="5"/>
          </p:nvPr>
        </p:nvSpPr>
        <p:spPr>
          <a:xfrm rot="-3599801">
            <a:off x="-1943329" y="38409"/>
            <a:ext cx="3382462" cy="29407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81650" tIns="40825" rIns="81650" bIns="408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1600"/>
              </a:spcAft>
              <a:buClr>
                <a:srgbClr val="D8D8D8"/>
              </a:buClr>
              <a:buSzPts val="1500"/>
              <a:buFont typeface="Aleo"/>
              <a:buNone/>
            </a:pPr>
            <a:endParaRPr sz="1500"/>
          </a:p>
        </p:txBody>
      </p:sp>
      <p:sp>
        <p:nvSpPr>
          <p:cNvPr id="2574" name="Google Shape;2574;p63"/>
          <p:cNvSpPr txBox="1">
            <a:spLocks noGrp="1"/>
          </p:cNvSpPr>
          <p:nvPr>
            <p:ph type="body" idx="6"/>
          </p:nvPr>
        </p:nvSpPr>
        <p:spPr>
          <a:xfrm rot="-3599858">
            <a:off x="7384378" y="4904876"/>
            <a:ext cx="4504479" cy="1978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81650" tIns="40825" rIns="81650" bIns="40825" anchor="ctr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1600"/>
              </a:spcAft>
              <a:buClr>
                <a:srgbClr val="D8D8D8"/>
              </a:buClr>
              <a:buSzPts val="900"/>
              <a:buFont typeface="Aleo"/>
              <a:buNone/>
            </a:pPr>
            <a:endParaRPr sz="900"/>
          </a:p>
        </p:txBody>
      </p:sp>
      <p:sp>
        <p:nvSpPr>
          <p:cNvPr id="2575" name="Google Shape;2575;p63"/>
          <p:cNvSpPr txBox="1">
            <a:spLocks noGrp="1"/>
          </p:cNvSpPr>
          <p:nvPr>
            <p:ph type="body" idx="7"/>
          </p:nvPr>
        </p:nvSpPr>
        <p:spPr>
          <a:xfrm rot="-3599801">
            <a:off x="7384937" y="4075028"/>
            <a:ext cx="3382462" cy="13332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81650" tIns="40825" rIns="81650" bIns="40825" anchor="ctr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1600"/>
              </a:spcAft>
              <a:buClr>
                <a:srgbClr val="D8D8D8"/>
              </a:buClr>
              <a:buSzPts val="400"/>
              <a:buFont typeface="Aleo"/>
              <a:buNone/>
            </a:pPr>
            <a:endParaRPr sz="400"/>
          </a:p>
        </p:txBody>
      </p:sp>
      <p:sp>
        <p:nvSpPr>
          <p:cNvPr id="2576" name="Google Shape;2576;p63"/>
          <p:cNvSpPr txBox="1">
            <a:spLocks noGrp="1"/>
          </p:cNvSpPr>
          <p:nvPr>
            <p:ph type="body" idx="8"/>
          </p:nvPr>
        </p:nvSpPr>
        <p:spPr>
          <a:xfrm rot="-3599923">
            <a:off x="6782987" y="4249501"/>
            <a:ext cx="5072203" cy="6335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81650" tIns="40825" rIns="81650" bIns="408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Clr>
                <a:srgbClr val="D8D8D8"/>
              </a:buClr>
              <a:buSzPts val="1600"/>
              <a:buFont typeface="Aleo"/>
              <a:buNone/>
            </a:pPr>
            <a:endParaRPr sz="700"/>
          </a:p>
        </p:txBody>
      </p:sp>
      <p:sp>
        <p:nvSpPr>
          <p:cNvPr id="2577" name="Google Shape;2577;p63"/>
          <p:cNvSpPr txBox="1">
            <a:spLocks noGrp="1"/>
          </p:cNvSpPr>
          <p:nvPr>
            <p:ph type="body" idx="9"/>
          </p:nvPr>
        </p:nvSpPr>
        <p:spPr>
          <a:xfrm rot="-3599801">
            <a:off x="7058458" y="3890837"/>
            <a:ext cx="3382462" cy="29407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81650" tIns="40825" rIns="81650" bIns="408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1600"/>
              </a:spcAft>
              <a:buClr>
                <a:srgbClr val="D8D8D8"/>
              </a:buClr>
              <a:buSzPts val="1500"/>
              <a:buFont typeface="Aleo"/>
              <a:buNone/>
            </a:pPr>
            <a:endParaRPr sz="1500"/>
          </a:p>
        </p:txBody>
      </p:sp>
      <p:pic>
        <p:nvPicPr>
          <p:cNvPr id="2" name="Acne Demo">
            <a:hlinkClick r:id="" action="ppaction://media"/>
            <a:extLst>
              <a:ext uri="{FF2B5EF4-FFF2-40B4-BE49-F238E27FC236}">
                <a16:creationId xmlns:a16="http://schemas.microsoft.com/office/drawing/2014/main" id="{877FFA6D-E771-474C-068E-999BF5782A8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90846" y="713867"/>
            <a:ext cx="6762307" cy="3803798"/>
          </a:xfrm>
          <a:prstGeom prst="rect">
            <a:avLst/>
          </a:prstGeom>
        </p:spPr>
      </p:pic>
    </p:spTree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08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3" name="Google Shape;2583;p64"/>
          <p:cNvSpPr txBox="1">
            <a:spLocks noGrp="1"/>
          </p:cNvSpPr>
          <p:nvPr>
            <p:ph type="ctrTitle"/>
          </p:nvPr>
        </p:nvSpPr>
        <p:spPr>
          <a:xfrm>
            <a:off x="3203731" y="3120697"/>
            <a:ext cx="5074500" cy="1215300"/>
          </a:xfrm>
          <a:prstGeom prst="rect">
            <a:avLst/>
          </a:prstGeom>
        </p:spPr>
        <p:txBody>
          <a:bodyPr spcFirstLastPara="1" wrap="square" lIns="81650" tIns="40825" rIns="81650" bIns="408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</a:t>
            </a:r>
            <a:endParaRPr/>
          </a:p>
        </p:txBody>
      </p:sp>
      <p:sp>
        <p:nvSpPr>
          <p:cNvPr id="2584" name="Google Shape;2584;p64"/>
          <p:cNvSpPr txBox="1">
            <a:spLocks noGrp="1"/>
          </p:cNvSpPr>
          <p:nvPr>
            <p:ph type="subTitle" idx="1"/>
          </p:nvPr>
        </p:nvSpPr>
        <p:spPr>
          <a:xfrm>
            <a:off x="3215348" y="4263938"/>
            <a:ext cx="5350800" cy="612000"/>
          </a:xfrm>
          <a:prstGeom prst="rect">
            <a:avLst/>
          </a:prstGeom>
        </p:spPr>
        <p:txBody>
          <a:bodyPr spcFirstLastPara="1" wrap="square" lIns="81650" tIns="40825" rIns="81650" bIns="408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u="sng" dirty="0">
                <a:solidFill>
                  <a:schemeClr val="hlink"/>
                </a:solidFill>
                <a:hlinkClick r:id="rId3"/>
              </a:rPr>
              <a:t>https://github.com/yinchuangsum/acne_demo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2585" name="Google Shape;2585;p64"/>
          <p:cNvSpPr txBox="1">
            <a:spLocks noGrp="1"/>
          </p:cNvSpPr>
          <p:nvPr>
            <p:ph type="body" idx="2"/>
          </p:nvPr>
        </p:nvSpPr>
        <p:spPr>
          <a:xfrm rot="-3599833">
            <a:off x="580859" y="4206699"/>
            <a:ext cx="2736370" cy="359940"/>
          </a:xfrm>
          <a:prstGeom prst="rect">
            <a:avLst/>
          </a:prstGeom>
        </p:spPr>
        <p:txBody>
          <a:bodyPr spcFirstLastPara="1" wrap="square" lIns="81650" tIns="40825" rIns="81650" bIns="40825" anchor="ctr" anchorCtr="0">
            <a:noAutofit/>
          </a:bodyPr>
          <a:lstStyle/>
          <a:p>
            <a:pPr marL="0" lvl="0" indent="0" algn="r" rtl="0">
              <a:spcBef>
                <a:spcPts val="4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0" name="Google Shape;2590;p65"/>
          <p:cNvSpPr txBox="1">
            <a:spLocks noGrp="1"/>
          </p:cNvSpPr>
          <p:nvPr>
            <p:ph type="sldNum" idx="12"/>
          </p:nvPr>
        </p:nvSpPr>
        <p:spPr>
          <a:xfrm rot="-3599870">
            <a:off x="671953" y="301387"/>
            <a:ext cx="1518571" cy="273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650" tIns="40825" rIns="81650" bIns="408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SLIDE </a:t>
            </a:r>
            <a:fld id="{00000000-1234-1234-1234-123412341234}" type="slidenum">
              <a:rPr lang="en" sz="700"/>
              <a:t>14</a:t>
            </a:fld>
            <a:endParaRPr sz="700"/>
          </a:p>
        </p:txBody>
      </p:sp>
      <p:sp>
        <p:nvSpPr>
          <p:cNvPr id="2591" name="Google Shape;2591;p65"/>
          <p:cNvSpPr txBox="1">
            <a:spLocks noGrp="1"/>
          </p:cNvSpPr>
          <p:nvPr>
            <p:ph type="body" idx="1"/>
          </p:nvPr>
        </p:nvSpPr>
        <p:spPr>
          <a:xfrm>
            <a:off x="3843489" y="1231218"/>
            <a:ext cx="3382800" cy="360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81650" tIns="40825" rIns="81650" bIns="408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600"/>
              <a:buFont typeface="Aleo"/>
              <a:buNone/>
            </a:pPr>
            <a:r>
              <a:rPr lang="en" sz="1700">
                <a:solidFill>
                  <a:schemeClr val="lt1"/>
                </a:solidFill>
              </a:rPr>
              <a:t>Kaggle</a:t>
            </a:r>
            <a:endParaRPr sz="1700">
              <a:solidFill>
                <a:schemeClr val="lt1"/>
              </a:solidFill>
            </a:endParaRPr>
          </a:p>
        </p:txBody>
      </p:sp>
      <p:sp>
        <p:nvSpPr>
          <p:cNvPr id="2592" name="Google Shape;2592;p65"/>
          <p:cNvSpPr txBox="1">
            <a:spLocks noGrp="1"/>
          </p:cNvSpPr>
          <p:nvPr>
            <p:ph type="title"/>
          </p:nvPr>
        </p:nvSpPr>
        <p:spPr>
          <a:xfrm>
            <a:off x="2195531" y="205979"/>
            <a:ext cx="6841359" cy="493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650" tIns="40825" rIns="81650" bIns="408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</a:pPr>
            <a:r>
              <a:rPr lang="en" sz="2500"/>
              <a:t>DATA </a:t>
            </a:r>
            <a:r>
              <a:rPr lang="en" sz="2500">
                <a:solidFill>
                  <a:schemeClr val="accent1"/>
                </a:solidFill>
              </a:rPr>
              <a:t>COLLECTION</a:t>
            </a:r>
            <a:endParaRPr sz="2500">
              <a:solidFill>
                <a:schemeClr val="accent1"/>
              </a:solidFill>
            </a:endParaRPr>
          </a:p>
        </p:txBody>
      </p:sp>
      <p:sp>
        <p:nvSpPr>
          <p:cNvPr id="2593" name="Google Shape;2593;p65"/>
          <p:cNvSpPr txBox="1">
            <a:spLocks noGrp="1"/>
          </p:cNvSpPr>
          <p:nvPr>
            <p:ph type="subTitle" idx="2"/>
          </p:nvPr>
        </p:nvSpPr>
        <p:spPr>
          <a:xfrm>
            <a:off x="2195531" y="612561"/>
            <a:ext cx="6841359" cy="26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650" tIns="40825" rIns="81650" bIns="40825" anchor="t" anchorCtr="0">
            <a:noAutofit/>
          </a:bodyPr>
          <a:lstStyle/>
          <a:p>
            <a:pPr marL="0" lvl="0" indent="0" algn="l" rtl="0">
              <a:lnSpc>
                <a:spcPct val="107142"/>
              </a:lnSpc>
              <a:spcBef>
                <a:spcPts val="0"/>
              </a:spcBef>
              <a:spcAft>
                <a:spcPts val="0"/>
              </a:spcAft>
              <a:buClr>
                <a:srgbClr val="909090"/>
              </a:buClr>
              <a:buSzPts val="1400"/>
              <a:buFont typeface="Aleo"/>
              <a:buNone/>
            </a:pPr>
            <a:r>
              <a:rPr lang="en" sz="1100"/>
              <a:t>Acne Classifier</a:t>
            </a:r>
            <a:endParaRPr sz="1100"/>
          </a:p>
          <a:p>
            <a:pPr marL="0" lvl="0" indent="0" algn="l" rtl="0">
              <a:lnSpc>
                <a:spcPct val="107142"/>
              </a:lnSpc>
              <a:spcBef>
                <a:spcPts val="300"/>
              </a:spcBef>
              <a:spcAft>
                <a:spcPts val="1600"/>
              </a:spcAft>
              <a:buClr>
                <a:srgbClr val="909090"/>
              </a:buClr>
              <a:buSzPts val="1400"/>
              <a:buFont typeface="Aleo"/>
              <a:buNone/>
            </a:pPr>
            <a:endParaRPr sz="1100"/>
          </a:p>
        </p:txBody>
      </p:sp>
      <p:sp>
        <p:nvSpPr>
          <p:cNvPr id="2594" name="Google Shape;2594;p65"/>
          <p:cNvSpPr txBox="1">
            <a:spLocks noGrp="1"/>
          </p:cNvSpPr>
          <p:nvPr>
            <p:ph type="body" idx="3"/>
          </p:nvPr>
        </p:nvSpPr>
        <p:spPr>
          <a:xfrm>
            <a:off x="3843500" y="1663276"/>
            <a:ext cx="4248900" cy="11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650" tIns="40825" rIns="81650" bIns="40825" anchor="t" anchorCtr="0">
            <a:noAutofit/>
          </a:bodyPr>
          <a:lstStyle/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eo Light"/>
              <a:buNone/>
            </a:pPr>
            <a:r>
              <a:rPr lang="en" sz="1000" b="1">
                <a:latin typeface="Aleo"/>
                <a:ea typeface="Aleo"/>
                <a:cs typeface="Aleo"/>
                <a:sym typeface="Aleo"/>
              </a:rPr>
              <a:t>Kaggle</a:t>
            </a:r>
            <a:r>
              <a:rPr lang="en" sz="1000"/>
              <a:t>, a subsidiary of Google LLC, is an online community of data scientists and machine learning practitioners. </a:t>
            </a:r>
            <a:endParaRPr sz="10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Aleo Light"/>
              <a:buNone/>
            </a:pPr>
            <a:r>
              <a:rPr lang="en" sz="1000"/>
              <a:t>Kaggle allows users to </a:t>
            </a:r>
            <a:r>
              <a:rPr lang="en" sz="1000" b="1">
                <a:latin typeface="Aleo"/>
                <a:ea typeface="Aleo"/>
                <a:cs typeface="Aleo"/>
                <a:sym typeface="Aleo"/>
              </a:rPr>
              <a:t>find and publish data sets</a:t>
            </a:r>
            <a:r>
              <a:rPr lang="en" sz="1000"/>
              <a:t>, explore and build models in a web-based data-science environment, work with other data scientists and machine learning engineers, and enter competitions to solve data science challenges.</a:t>
            </a:r>
            <a:endParaRPr sz="1000"/>
          </a:p>
        </p:txBody>
      </p:sp>
      <p:sp>
        <p:nvSpPr>
          <p:cNvPr id="2595" name="Google Shape;2595;p65"/>
          <p:cNvSpPr/>
          <p:nvPr/>
        </p:nvSpPr>
        <p:spPr>
          <a:xfrm>
            <a:off x="1556122" y="1151430"/>
            <a:ext cx="1542000" cy="1542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Aleo Light"/>
              <a:ea typeface="Aleo Light"/>
              <a:cs typeface="Aleo Light"/>
              <a:sym typeface="Aleo Light"/>
            </a:endParaRPr>
          </a:p>
        </p:txBody>
      </p:sp>
      <p:pic>
        <p:nvPicPr>
          <p:cNvPr id="2596" name="Google Shape;2596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4685" y="1529988"/>
            <a:ext cx="784831" cy="784850"/>
          </a:xfrm>
          <a:prstGeom prst="rect">
            <a:avLst/>
          </a:prstGeom>
          <a:noFill/>
          <a:ln>
            <a:noFill/>
          </a:ln>
        </p:spPr>
      </p:pic>
      <p:sp>
        <p:nvSpPr>
          <p:cNvPr id="2597" name="Google Shape;2597;p65"/>
          <p:cNvSpPr txBox="1"/>
          <p:nvPr/>
        </p:nvSpPr>
        <p:spPr>
          <a:xfrm>
            <a:off x="0" y="4873350"/>
            <a:ext cx="9144000" cy="47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Aleo Light"/>
                <a:ea typeface="Aleo Light"/>
                <a:cs typeface="Aleo Light"/>
                <a:sym typeface="Aleo Light"/>
              </a:rPr>
              <a:t>Source:</a:t>
            </a:r>
            <a:r>
              <a:rPr lang="en" sz="600" u="sng">
                <a:solidFill>
                  <a:schemeClr val="hlink"/>
                </a:solidFill>
                <a:latin typeface="Aleo Light"/>
                <a:ea typeface="Aleo Light"/>
                <a:cs typeface="Aleo Light"/>
                <a:sym typeface="Aleo Light"/>
                <a:hlinkClick r:id="rId4"/>
              </a:rPr>
              <a:t>https://www.kaggle.com/rutviklathiyateksun/acne-grading-classificationdataset</a:t>
            </a:r>
            <a:endParaRPr sz="600">
              <a:latin typeface="Aleo Light"/>
              <a:ea typeface="Aleo Light"/>
              <a:cs typeface="Aleo Light"/>
              <a:sym typeface="Ale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latin typeface="Aleo Light"/>
              <a:ea typeface="Aleo Light"/>
              <a:cs typeface="Aleo Light"/>
              <a:sym typeface="Aleo Light"/>
            </a:endParaRPr>
          </a:p>
        </p:txBody>
      </p:sp>
      <p:grpSp>
        <p:nvGrpSpPr>
          <p:cNvPr id="2598" name="Google Shape;2598;p65"/>
          <p:cNvGrpSpPr/>
          <p:nvPr/>
        </p:nvGrpSpPr>
        <p:grpSpPr>
          <a:xfrm>
            <a:off x="3098124" y="3007975"/>
            <a:ext cx="3294527" cy="1697576"/>
            <a:chOff x="3098124" y="3007975"/>
            <a:chExt cx="3294527" cy="1697576"/>
          </a:xfrm>
        </p:grpSpPr>
        <p:pic>
          <p:nvPicPr>
            <p:cNvPr id="2599" name="Google Shape;2599;p6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098124" y="3007975"/>
              <a:ext cx="3294527" cy="1697576"/>
            </a:xfrm>
            <a:prstGeom prst="rect">
              <a:avLst/>
            </a:prstGeom>
            <a:noFill/>
            <a:ln w="762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71000"/>
                </a:srgbClr>
              </a:outerShdw>
            </a:effectLst>
          </p:spPr>
        </p:pic>
        <p:sp>
          <p:nvSpPr>
            <p:cNvPr id="2600" name="Google Shape;2600;p65"/>
            <p:cNvSpPr/>
            <p:nvPr/>
          </p:nvSpPr>
          <p:spPr>
            <a:xfrm>
              <a:off x="3729050" y="3621850"/>
              <a:ext cx="77400" cy="18000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1" name="Google Shape;2601;p65"/>
            <p:cNvSpPr/>
            <p:nvPr/>
          </p:nvSpPr>
          <p:spPr>
            <a:xfrm>
              <a:off x="3976700" y="3639850"/>
              <a:ext cx="77400" cy="18000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2" name="Google Shape;2602;p65"/>
            <p:cNvSpPr/>
            <p:nvPr/>
          </p:nvSpPr>
          <p:spPr>
            <a:xfrm>
              <a:off x="4333875" y="3667075"/>
              <a:ext cx="77400" cy="18000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3" name="Google Shape;2603;p65"/>
            <p:cNvSpPr/>
            <p:nvPr/>
          </p:nvSpPr>
          <p:spPr>
            <a:xfrm>
              <a:off x="4586300" y="3633750"/>
              <a:ext cx="77400" cy="18000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4" name="Google Shape;2604;p65"/>
            <p:cNvSpPr/>
            <p:nvPr/>
          </p:nvSpPr>
          <p:spPr>
            <a:xfrm>
              <a:off x="3687375" y="3973075"/>
              <a:ext cx="119100" cy="36900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5" name="Google Shape;2605;p65"/>
            <p:cNvSpPr/>
            <p:nvPr/>
          </p:nvSpPr>
          <p:spPr>
            <a:xfrm>
              <a:off x="3960025" y="3973075"/>
              <a:ext cx="119100" cy="36900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6" name="Google Shape;2606;p65"/>
            <p:cNvSpPr/>
            <p:nvPr/>
          </p:nvSpPr>
          <p:spPr>
            <a:xfrm>
              <a:off x="4282700" y="3973075"/>
              <a:ext cx="101100" cy="36900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7" name="Google Shape;2607;p65"/>
            <p:cNvSpPr/>
            <p:nvPr/>
          </p:nvSpPr>
          <p:spPr>
            <a:xfrm>
              <a:off x="4641075" y="4354075"/>
              <a:ext cx="77400" cy="18000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8" name="Google Shape;2608;p65"/>
            <p:cNvSpPr/>
            <p:nvPr/>
          </p:nvSpPr>
          <p:spPr>
            <a:xfrm>
              <a:off x="4910150" y="4354075"/>
              <a:ext cx="77400" cy="18000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9" name="Google Shape;2609;p65"/>
            <p:cNvSpPr/>
            <p:nvPr/>
          </p:nvSpPr>
          <p:spPr>
            <a:xfrm>
              <a:off x="5193525" y="4354075"/>
              <a:ext cx="77400" cy="18000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0" name="Google Shape;2610;p65"/>
            <p:cNvSpPr/>
            <p:nvPr/>
          </p:nvSpPr>
          <p:spPr>
            <a:xfrm>
              <a:off x="5169700" y="4641025"/>
              <a:ext cx="119100" cy="18000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1" name="Google Shape;2611;p65"/>
            <p:cNvSpPr/>
            <p:nvPr/>
          </p:nvSpPr>
          <p:spPr>
            <a:xfrm>
              <a:off x="4843550" y="4631575"/>
              <a:ext cx="144000" cy="36900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2" name="Google Shape;2612;p65"/>
            <p:cNvSpPr/>
            <p:nvPr/>
          </p:nvSpPr>
          <p:spPr>
            <a:xfrm>
              <a:off x="5509025" y="4623025"/>
              <a:ext cx="119100" cy="45300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3" name="Google Shape;2613;p65"/>
            <p:cNvSpPr/>
            <p:nvPr/>
          </p:nvSpPr>
          <p:spPr>
            <a:xfrm>
              <a:off x="5798350" y="4636675"/>
              <a:ext cx="119100" cy="31500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4" name="Google Shape;2614;p65"/>
            <p:cNvSpPr/>
            <p:nvPr/>
          </p:nvSpPr>
          <p:spPr>
            <a:xfrm>
              <a:off x="6099575" y="4641025"/>
              <a:ext cx="119100" cy="31500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5" name="Google Shape;2615;p65"/>
            <p:cNvSpPr/>
            <p:nvPr/>
          </p:nvSpPr>
          <p:spPr>
            <a:xfrm>
              <a:off x="6099575" y="4296925"/>
              <a:ext cx="119100" cy="31500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6" name="Google Shape;2616;p65"/>
            <p:cNvSpPr/>
            <p:nvPr/>
          </p:nvSpPr>
          <p:spPr>
            <a:xfrm>
              <a:off x="5806675" y="4347325"/>
              <a:ext cx="119100" cy="31500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7" name="Google Shape;2617;p65"/>
            <p:cNvSpPr/>
            <p:nvPr/>
          </p:nvSpPr>
          <p:spPr>
            <a:xfrm>
              <a:off x="5497125" y="4340575"/>
              <a:ext cx="119100" cy="31500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8" name="Google Shape;2618;p65"/>
            <p:cNvSpPr/>
            <p:nvPr/>
          </p:nvSpPr>
          <p:spPr>
            <a:xfrm>
              <a:off x="5519725" y="4009975"/>
              <a:ext cx="119100" cy="31500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9" name="Google Shape;2619;p65"/>
            <p:cNvSpPr/>
            <p:nvPr/>
          </p:nvSpPr>
          <p:spPr>
            <a:xfrm>
              <a:off x="5836425" y="4015925"/>
              <a:ext cx="119100" cy="31500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0" name="Google Shape;2620;p65"/>
            <p:cNvSpPr/>
            <p:nvPr/>
          </p:nvSpPr>
          <p:spPr>
            <a:xfrm>
              <a:off x="6162675" y="4021875"/>
              <a:ext cx="119100" cy="31500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1" name="Google Shape;2621;p65"/>
            <p:cNvSpPr/>
            <p:nvPr/>
          </p:nvSpPr>
          <p:spPr>
            <a:xfrm>
              <a:off x="6099575" y="3645625"/>
              <a:ext cx="119100" cy="31500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2" name="Google Shape;2622;p65"/>
            <p:cNvSpPr/>
            <p:nvPr/>
          </p:nvSpPr>
          <p:spPr>
            <a:xfrm>
              <a:off x="5798350" y="3633100"/>
              <a:ext cx="119100" cy="31500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3" name="Google Shape;2623;p65"/>
            <p:cNvSpPr/>
            <p:nvPr/>
          </p:nvSpPr>
          <p:spPr>
            <a:xfrm>
              <a:off x="5497125" y="3651750"/>
              <a:ext cx="119100" cy="31500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4" name="Google Shape;2624;p65"/>
            <p:cNvSpPr/>
            <p:nvPr/>
          </p:nvSpPr>
          <p:spPr>
            <a:xfrm>
              <a:off x="5216125" y="3651750"/>
              <a:ext cx="119100" cy="31500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5" name="Google Shape;2625;p65"/>
            <p:cNvSpPr/>
            <p:nvPr/>
          </p:nvSpPr>
          <p:spPr>
            <a:xfrm>
              <a:off x="4893463" y="3633100"/>
              <a:ext cx="119100" cy="31500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6" name="Google Shape;2626;p65"/>
            <p:cNvSpPr/>
            <p:nvPr/>
          </p:nvSpPr>
          <p:spPr>
            <a:xfrm>
              <a:off x="5229200" y="4015925"/>
              <a:ext cx="119100" cy="31500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7" name="Google Shape;2627;p65"/>
            <p:cNvSpPr/>
            <p:nvPr/>
          </p:nvSpPr>
          <p:spPr>
            <a:xfrm>
              <a:off x="4925025" y="3993588"/>
              <a:ext cx="119100" cy="31500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8" name="Google Shape;2628;p65"/>
            <p:cNvSpPr/>
            <p:nvPr/>
          </p:nvSpPr>
          <p:spPr>
            <a:xfrm>
              <a:off x="4579750" y="3962088"/>
              <a:ext cx="119100" cy="31500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9" name="Google Shape;2629;p65"/>
            <p:cNvSpPr/>
            <p:nvPr/>
          </p:nvSpPr>
          <p:spPr>
            <a:xfrm>
              <a:off x="3663575" y="4354075"/>
              <a:ext cx="119100" cy="36900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0" name="Google Shape;2630;p65"/>
            <p:cNvSpPr/>
            <p:nvPr/>
          </p:nvSpPr>
          <p:spPr>
            <a:xfrm>
              <a:off x="4012425" y="4354075"/>
              <a:ext cx="119100" cy="36900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1" name="Google Shape;2631;p65"/>
            <p:cNvSpPr/>
            <p:nvPr/>
          </p:nvSpPr>
          <p:spPr>
            <a:xfrm>
              <a:off x="4282700" y="4354075"/>
              <a:ext cx="59400" cy="18000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2" name="Google Shape;2632;p65"/>
            <p:cNvSpPr/>
            <p:nvPr/>
          </p:nvSpPr>
          <p:spPr>
            <a:xfrm>
              <a:off x="3669525" y="4631575"/>
              <a:ext cx="119100" cy="18000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3" name="Google Shape;2633;p65"/>
            <p:cNvSpPr/>
            <p:nvPr/>
          </p:nvSpPr>
          <p:spPr>
            <a:xfrm>
              <a:off x="3966000" y="4636675"/>
              <a:ext cx="119100" cy="18000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4" name="Google Shape;2634;p65"/>
            <p:cNvSpPr/>
            <p:nvPr/>
          </p:nvSpPr>
          <p:spPr>
            <a:xfrm>
              <a:off x="4239825" y="4643425"/>
              <a:ext cx="119100" cy="18000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5" name="Google Shape;2635;p65"/>
            <p:cNvSpPr/>
            <p:nvPr/>
          </p:nvSpPr>
          <p:spPr>
            <a:xfrm>
              <a:off x="4535753" y="4633975"/>
              <a:ext cx="144000" cy="36900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5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5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0" name="Google Shape;2640;p66"/>
          <p:cNvSpPr txBox="1">
            <a:spLocks noGrp="1"/>
          </p:cNvSpPr>
          <p:nvPr>
            <p:ph type="ctrTitle"/>
          </p:nvPr>
        </p:nvSpPr>
        <p:spPr>
          <a:xfrm>
            <a:off x="3203731" y="3120697"/>
            <a:ext cx="5074439" cy="1215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650" tIns="40825" rIns="81650" bIns="408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</a:pPr>
            <a:r>
              <a:rPr lang="en" sz="2500"/>
              <a:t>ANNOTATION</a:t>
            </a:r>
            <a:endParaRPr sz="2500">
              <a:solidFill>
                <a:schemeClr val="accent1"/>
              </a:solidFill>
            </a:endParaRPr>
          </a:p>
        </p:txBody>
      </p:sp>
      <p:pic>
        <p:nvPicPr>
          <p:cNvPr id="2641" name="Google Shape;2641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63325" y="811100"/>
            <a:ext cx="4836775" cy="2582225"/>
          </a:xfrm>
          <a:prstGeom prst="rect">
            <a:avLst/>
          </a:prstGeom>
          <a:noFill/>
          <a:ln w="762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64000"/>
              </a:srgbClr>
            </a:outerShdw>
          </a:effectLst>
        </p:spPr>
      </p:pic>
    </p:spTree>
  </p:cSld>
  <p:clrMapOvr>
    <a:masterClrMapping/>
  </p:clrMapOvr>
  <p:transition spd="slow">
    <p:push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6" name="Google Shape;2646;p67"/>
          <p:cNvSpPr txBox="1">
            <a:spLocks noGrp="1"/>
          </p:cNvSpPr>
          <p:nvPr>
            <p:ph type="ctrTitle"/>
          </p:nvPr>
        </p:nvSpPr>
        <p:spPr>
          <a:xfrm>
            <a:off x="3813331" y="3806497"/>
            <a:ext cx="5074500" cy="12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650" tIns="40825" rIns="81650" bIns="40825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</a:pPr>
            <a:r>
              <a:rPr lang="en" sz="2500"/>
              <a:t>DATA </a:t>
            </a:r>
            <a:r>
              <a:rPr lang="en" sz="2500">
                <a:solidFill>
                  <a:schemeClr val="accent1"/>
                </a:solidFill>
              </a:rPr>
              <a:t>PREPROCESSING</a:t>
            </a:r>
            <a:endParaRPr sz="2500">
              <a:solidFill>
                <a:schemeClr val="accent1"/>
              </a:solidFill>
            </a:endParaRPr>
          </a:p>
        </p:txBody>
      </p:sp>
      <p:sp>
        <p:nvSpPr>
          <p:cNvPr id="2647" name="Google Shape;2647;p67"/>
          <p:cNvSpPr txBox="1">
            <a:spLocks noGrp="1"/>
          </p:cNvSpPr>
          <p:nvPr>
            <p:ph type="subTitle" idx="1"/>
          </p:nvPr>
        </p:nvSpPr>
        <p:spPr>
          <a:xfrm>
            <a:off x="5288800" y="2511725"/>
            <a:ext cx="3356400" cy="149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650" tIns="40825" rIns="81650" bIns="40825" anchor="t" anchorCtr="0">
            <a:noAutofit/>
          </a:bodyPr>
          <a:lstStyle/>
          <a:p>
            <a:pPr marL="0" lvl="0" indent="0" algn="l" rtl="0">
              <a:lnSpc>
                <a:spcPct val="107142"/>
              </a:lnSpc>
              <a:spcBef>
                <a:spcPts val="0"/>
              </a:spcBef>
              <a:spcAft>
                <a:spcPts val="0"/>
              </a:spcAft>
              <a:buClr>
                <a:srgbClr val="909090"/>
              </a:buClr>
              <a:buSzPts val="1400"/>
              <a:buFont typeface="Aleo"/>
              <a:buNone/>
            </a:pPr>
            <a:r>
              <a:rPr lang="en" sz="1200"/>
              <a:t>Flip: 		Horizontal, Vertical</a:t>
            </a:r>
            <a:endParaRPr sz="1200"/>
          </a:p>
          <a:p>
            <a:pPr marL="0" lvl="0" indent="0" algn="l" rtl="0">
              <a:lnSpc>
                <a:spcPct val="107142"/>
              </a:lnSpc>
              <a:spcBef>
                <a:spcPts val="0"/>
              </a:spcBef>
              <a:spcAft>
                <a:spcPts val="0"/>
              </a:spcAft>
              <a:buClr>
                <a:srgbClr val="909090"/>
              </a:buClr>
              <a:buSzPts val="1400"/>
              <a:buFont typeface="Aleo"/>
              <a:buNone/>
            </a:pPr>
            <a:r>
              <a:rPr lang="en" sz="1200"/>
              <a:t>90° Rotate: 	Clockwise, Counter-Clockwise, Upside Down</a:t>
            </a:r>
            <a:endParaRPr sz="1200"/>
          </a:p>
          <a:p>
            <a:pPr marL="0" lvl="0" indent="0" algn="l" rtl="0">
              <a:lnSpc>
                <a:spcPct val="107142"/>
              </a:lnSpc>
              <a:spcBef>
                <a:spcPts val="0"/>
              </a:spcBef>
              <a:spcAft>
                <a:spcPts val="0"/>
              </a:spcAft>
              <a:buClr>
                <a:srgbClr val="909090"/>
              </a:buClr>
              <a:buSzPts val="1400"/>
              <a:buFont typeface="Aleo"/>
              <a:buNone/>
            </a:pPr>
            <a:r>
              <a:rPr lang="en" sz="1200"/>
              <a:t>Crop: 		0% Minimum Zoom, 50% Maximum Zoom</a:t>
            </a:r>
            <a:endParaRPr sz="1200"/>
          </a:p>
          <a:p>
            <a:pPr marL="0" lvl="0" indent="0" algn="l" rtl="0">
              <a:lnSpc>
                <a:spcPct val="107142"/>
              </a:lnSpc>
              <a:spcBef>
                <a:spcPts val="0"/>
              </a:spcBef>
              <a:spcAft>
                <a:spcPts val="0"/>
              </a:spcAft>
              <a:buClr>
                <a:srgbClr val="909090"/>
              </a:buClr>
              <a:buSzPts val="1400"/>
              <a:buFont typeface="Aleo"/>
              <a:buNone/>
            </a:pPr>
            <a:r>
              <a:rPr lang="en" sz="1200"/>
              <a:t>Rotation: 	Between -15° and +15°</a:t>
            </a:r>
            <a:endParaRPr sz="1200"/>
          </a:p>
          <a:p>
            <a:pPr marL="0" lvl="0" indent="0" algn="l" rtl="0">
              <a:lnSpc>
                <a:spcPct val="107142"/>
              </a:lnSpc>
              <a:spcBef>
                <a:spcPts val="0"/>
              </a:spcBef>
              <a:spcAft>
                <a:spcPts val="0"/>
              </a:spcAft>
              <a:buClr>
                <a:srgbClr val="909090"/>
              </a:buClr>
              <a:buSzPts val="1400"/>
              <a:buFont typeface="Aleo"/>
              <a:buNone/>
            </a:pPr>
            <a:r>
              <a:rPr lang="en" sz="1200"/>
              <a:t>Blur: 		Up to 10px</a:t>
            </a:r>
            <a:endParaRPr sz="1200"/>
          </a:p>
          <a:p>
            <a:pPr marL="0" lvl="0" indent="0" algn="l" rtl="0">
              <a:lnSpc>
                <a:spcPct val="107142"/>
              </a:lnSpc>
              <a:spcBef>
                <a:spcPts val="0"/>
              </a:spcBef>
              <a:spcAft>
                <a:spcPts val="0"/>
              </a:spcAft>
              <a:buClr>
                <a:srgbClr val="909090"/>
              </a:buClr>
              <a:buSzPts val="1400"/>
              <a:buFont typeface="Aleo"/>
              <a:buNone/>
            </a:pPr>
            <a:r>
              <a:rPr lang="en" sz="1100"/>
              <a:t>Rotate:		30 degree</a:t>
            </a:r>
            <a:endParaRPr sz="1100"/>
          </a:p>
        </p:txBody>
      </p:sp>
      <p:pic>
        <p:nvPicPr>
          <p:cNvPr id="2648" name="Google Shape;2648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49343" y="276255"/>
            <a:ext cx="3274426" cy="1597726"/>
          </a:xfrm>
          <a:prstGeom prst="rect">
            <a:avLst/>
          </a:prstGeom>
          <a:noFill/>
          <a:ln w="762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70000"/>
              </a:srgbClr>
            </a:outerShdw>
          </a:effectLst>
        </p:spPr>
      </p:pic>
      <p:sp>
        <p:nvSpPr>
          <p:cNvPr id="2649" name="Google Shape;2649;p67"/>
          <p:cNvSpPr txBox="1">
            <a:spLocks noGrp="1"/>
          </p:cNvSpPr>
          <p:nvPr>
            <p:ph type="subTitle" idx="1"/>
          </p:nvPr>
        </p:nvSpPr>
        <p:spPr>
          <a:xfrm>
            <a:off x="2297550" y="899375"/>
            <a:ext cx="3225300" cy="2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650" tIns="40825" rIns="81650" bIns="40825" anchor="t" anchorCtr="0">
            <a:noAutofit/>
          </a:bodyPr>
          <a:lstStyle/>
          <a:p>
            <a:pPr marL="0" lvl="0" indent="0" algn="r" rtl="0">
              <a:lnSpc>
                <a:spcPct val="107142"/>
              </a:lnSpc>
              <a:spcBef>
                <a:spcPts val="0"/>
              </a:spcBef>
              <a:spcAft>
                <a:spcPts val="1600"/>
              </a:spcAft>
              <a:buClr>
                <a:srgbClr val="909090"/>
              </a:buClr>
              <a:buSzPts val="1400"/>
              <a:buFont typeface="Aleo"/>
              <a:buNone/>
            </a:pPr>
            <a:r>
              <a:rPr lang="en" sz="1200"/>
              <a:t>Target Image Cropping Manually to Remove Unwanted Noise (i.e. eyes, nose, mouth)</a:t>
            </a:r>
            <a:endParaRPr sz="1100"/>
          </a:p>
        </p:txBody>
      </p:sp>
      <p:pic>
        <p:nvPicPr>
          <p:cNvPr id="2650" name="Google Shape;2650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54700" y="2070775"/>
            <a:ext cx="3356400" cy="2442866"/>
          </a:xfrm>
          <a:prstGeom prst="rect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ransition spd="slow">
    <p:push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5" name="Google Shape;2655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3124" y="1429625"/>
            <a:ext cx="6439315" cy="2337613"/>
          </a:xfrm>
          <a:prstGeom prst="rect">
            <a:avLst/>
          </a:prstGeom>
          <a:noFill/>
          <a:ln w="762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79000"/>
              </a:srgbClr>
            </a:outerShdw>
          </a:effectLst>
        </p:spPr>
      </p:pic>
      <p:sp>
        <p:nvSpPr>
          <p:cNvPr id="2656" name="Google Shape;2656;p68"/>
          <p:cNvSpPr txBox="1">
            <a:spLocks noGrp="1"/>
          </p:cNvSpPr>
          <p:nvPr>
            <p:ph type="sldNum" idx="12"/>
          </p:nvPr>
        </p:nvSpPr>
        <p:spPr>
          <a:xfrm rot="-3599870">
            <a:off x="671953" y="301387"/>
            <a:ext cx="1518571" cy="273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650" tIns="40825" rIns="81650" bIns="408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SLIDE </a:t>
            </a:r>
            <a:fld id="{00000000-1234-1234-1234-123412341234}" type="slidenum">
              <a:rPr lang="en" sz="700"/>
              <a:t>17</a:t>
            </a:fld>
            <a:endParaRPr sz="700"/>
          </a:p>
        </p:txBody>
      </p:sp>
      <p:sp>
        <p:nvSpPr>
          <p:cNvPr id="2657" name="Google Shape;2657;p68"/>
          <p:cNvSpPr txBox="1">
            <a:spLocks noGrp="1"/>
          </p:cNvSpPr>
          <p:nvPr>
            <p:ph type="body" idx="4"/>
          </p:nvPr>
        </p:nvSpPr>
        <p:spPr>
          <a:xfrm>
            <a:off x="626033" y="4016102"/>
            <a:ext cx="7633500" cy="83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650" tIns="40825" rIns="81650" bIns="408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leo"/>
              <a:buNone/>
            </a:pPr>
            <a:r>
              <a:rPr lang="en" sz="1100"/>
              <a:t>We tried to build our own model initially but couldn’t achieve great result. We then tried different </a:t>
            </a:r>
            <a:r>
              <a:rPr lang="en" sz="1100" b="1">
                <a:latin typeface="Aleo"/>
                <a:ea typeface="Aleo"/>
                <a:cs typeface="Aleo"/>
                <a:sym typeface="Aleo"/>
              </a:rPr>
              <a:t>architecture </a:t>
            </a:r>
            <a:r>
              <a:rPr lang="en" sz="1100"/>
              <a:t>and models up to at least 50 times before decided to use </a:t>
            </a:r>
            <a:r>
              <a:rPr lang="en" sz="1100" b="1">
                <a:latin typeface="Aleo"/>
                <a:ea typeface="Aleo"/>
                <a:cs typeface="Aleo"/>
                <a:sym typeface="Aleo"/>
              </a:rPr>
              <a:t>Resnet-18</a:t>
            </a:r>
            <a:r>
              <a:rPr lang="en" sz="1100"/>
              <a:t>. By keeping track of our models, we analyzed that Resnet-32 is the most suitable architecture to be used in this project. We also utilised </a:t>
            </a:r>
            <a:r>
              <a:rPr lang="en" sz="1100" b="1"/>
              <a:t>wandb</a:t>
            </a:r>
            <a:r>
              <a:rPr lang="en" sz="1100"/>
              <a:t> to fine-tune the weights and bias to achieve maximum accuracy. </a:t>
            </a:r>
            <a:endParaRPr sz="1100"/>
          </a:p>
          <a:p>
            <a:pPr marL="0" lvl="0" indent="0" algn="l" rtl="0">
              <a:spcBef>
                <a:spcPts val="200"/>
              </a:spcBef>
              <a:spcAft>
                <a:spcPts val="1600"/>
              </a:spcAft>
              <a:buClr>
                <a:schemeClr val="dk1"/>
              </a:buClr>
              <a:buSzPts val="1000"/>
              <a:buFont typeface="Aleo Light"/>
              <a:buNone/>
            </a:pPr>
            <a:endParaRPr sz="1100"/>
          </a:p>
        </p:txBody>
      </p:sp>
      <p:sp>
        <p:nvSpPr>
          <p:cNvPr id="2658" name="Google Shape;2658;p68"/>
          <p:cNvSpPr txBox="1">
            <a:spLocks noGrp="1"/>
          </p:cNvSpPr>
          <p:nvPr>
            <p:ph type="title"/>
          </p:nvPr>
        </p:nvSpPr>
        <p:spPr>
          <a:xfrm>
            <a:off x="2195531" y="205979"/>
            <a:ext cx="6841359" cy="493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650" tIns="40825" rIns="81650" bIns="408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</a:pPr>
            <a:r>
              <a:rPr lang="en" sz="2500"/>
              <a:t>ARCHITECTURE &amp; </a:t>
            </a:r>
            <a:r>
              <a:rPr lang="en" sz="2500">
                <a:solidFill>
                  <a:schemeClr val="accent1"/>
                </a:solidFill>
              </a:rPr>
              <a:t>MODELING</a:t>
            </a:r>
            <a:endParaRPr sz="2500">
              <a:solidFill>
                <a:schemeClr val="accent1"/>
              </a:solidFill>
            </a:endParaRPr>
          </a:p>
        </p:txBody>
      </p:sp>
      <p:sp>
        <p:nvSpPr>
          <p:cNvPr id="2659" name="Google Shape;2659;p68"/>
          <p:cNvSpPr txBox="1">
            <a:spLocks noGrp="1"/>
          </p:cNvSpPr>
          <p:nvPr>
            <p:ph type="subTitle" idx="5"/>
          </p:nvPr>
        </p:nvSpPr>
        <p:spPr>
          <a:xfrm>
            <a:off x="2195531" y="612561"/>
            <a:ext cx="6841359" cy="26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650" tIns="40825" rIns="81650" bIns="40825" anchor="t" anchorCtr="0">
            <a:noAutofit/>
          </a:bodyPr>
          <a:lstStyle/>
          <a:p>
            <a:pPr marL="0" lvl="0" indent="0" algn="l" rtl="0">
              <a:lnSpc>
                <a:spcPct val="107142"/>
              </a:lnSpc>
              <a:spcBef>
                <a:spcPts val="0"/>
              </a:spcBef>
              <a:spcAft>
                <a:spcPts val="1600"/>
              </a:spcAft>
              <a:buClr>
                <a:srgbClr val="909090"/>
              </a:buClr>
              <a:buSzPts val="1400"/>
              <a:buFont typeface="Aleo"/>
              <a:buNone/>
            </a:pPr>
            <a:r>
              <a:rPr lang="en" sz="1100"/>
              <a:t>Acne Classifier</a:t>
            </a:r>
            <a:endParaRPr sz="11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0" name="Google Shape;2670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45717" y="1522873"/>
            <a:ext cx="1722469" cy="22267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664" name="Google Shape;2664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48063" y="1724217"/>
            <a:ext cx="2485150" cy="1702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665" name="Google Shape;2665;p69"/>
          <p:cNvSpPr txBox="1">
            <a:spLocks noGrp="1"/>
          </p:cNvSpPr>
          <p:nvPr>
            <p:ph type="title"/>
          </p:nvPr>
        </p:nvSpPr>
        <p:spPr>
          <a:xfrm>
            <a:off x="2195531" y="205979"/>
            <a:ext cx="6841359" cy="493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650" tIns="40825" rIns="81650" bIns="408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</a:pPr>
            <a:r>
              <a:rPr lang="en" sz="2500"/>
              <a:t>EVALUATION</a:t>
            </a:r>
            <a:endParaRPr sz="2500">
              <a:solidFill>
                <a:schemeClr val="accent1"/>
              </a:solidFill>
            </a:endParaRPr>
          </a:p>
        </p:txBody>
      </p:sp>
      <p:sp>
        <p:nvSpPr>
          <p:cNvPr id="2666" name="Google Shape;2666;p69"/>
          <p:cNvSpPr txBox="1">
            <a:spLocks noGrp="1"/>
          </p:cNvSpPr>
          <p:nvPr>
            <p:ph type="sldNum" idx="12"/>
          </p:nvPr>
        </p:nvSpPr>
        <p:spPr>
          <a:xfrm rot="-3599870">
            <a:off x="671953" y="301387"/>
            <a:ext cx="1518571" cy="273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650" tIns="40825" rIns="81650" bIns="408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SLIDE </a:t>
            </a:r>
            <a:fld id="{00000000-1234-1234-1234-123412341234}" type="slidenum">
              <a:rPr lang="en" sz="700"/>
              <a:t>18</a:t>
            </a:fld>
            <a:endParaRPr sz="700"/>
          </a:p>
        </p:txBody>
      </p:sp>
      <p:sp>
        <p:nvSpPr>
          <p:cNvPr id="2667" name="Google Shape;2667;p69"/>
          <p:cNvSpPr txBox="1">
            <a:spLocks noGrp="1"/>
          </p:cNvSpPr>
          <p:nvPr>
            <p:ph type="subTitle" idx="1"/>
          </p:nvPr>
        </p:nvSpPr>
        <p:spPr>
          <a:xfrm>
            <a:off x="2195531" y="612561"/>
            <a:ext cx="6841359" cy="26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650" tIns="40825" rIns="81650" bIns="408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909090"/>
              </a:buClr>
              <a:buSzPts val="1400"/>
              <a:buFont typeface="Aleo"/>
              <a:buNone/>
            </a:pPr>
            <a:r>
              <a:rPr lang="en" sz="1100" dirty="0"/>
              <a:t>Acne Classifier</a:t>
            </a:r>
            <a:endParaRPr sz="1100" dirty="0"/>
          </a:p>
          <a:p>
            <a:pPr marL="0" lvl="0" indent="0" algn="l" rtl="0">
              <a:lnSpc>
                <a:spcPct val="107142"/>
              </a:lnSpc>
              <a:spcBef>
                <a:spcPts val="1600"/>
              </a:spcBef>
              <a:spcAft>
                <a:spcPts val="1600"/>
              </a:spcAft>
              <a:buClr>
                <a:srgbClr val="909090"/>
              </a:buClr>
              <a:buSzPts val="1400"/>
              <a:buFont typeface="Aleo"/>
              <a:buNone/>
            </a:pPr>
            <a:endParaRPr sz="1100" dirty="0"/>
          </a:p>
        </p:txBody>
      </p:sp>
      <p:sp>
        <p:nvSpPr>
          <p:cNvPr id="2668" name="Google Shape;2668;p69"/>
          <p:cNvSpPr txBox="1">
            <a:spLocks noGrp="1"/>
          </p:cNvSpPr>
          <p:nvPr>
            <p:ph type="body" idx="5"/>
          </p:nvPr>
        </p:nvSpPr>
        <p:spPr>
          <a:xfrm rot="-311030">
            <a:off x="4958538" y="3565471"/>
            <a:ext cx="3084616" cy="303956"/>
          </a:xfrm>
          <a:prstGeom prst="rect">
            <a:avLst/>
          </a:prstGeom>
          <a:gradFill>
            <a:gsLst>
              <a:gs pos="0">
                <a:srgbClr val="F00082">
                  <a:alpha val="0"/>
                </a:srgbClr>
              </a:gs>
              <a:gs pos="50000">
                <a:schemeClr val="accent2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  <a:effectLst>
            <a:outerShdw blurRad="76200" sy="23000" kx="-12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81650" tIns="40825" rIns="81650" bIns="408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Clr>
                <a:srgbClr val="D8D8D8"/>
              </a:buClr>
              <a:buSzPts val="1400"/>
              <a:buFont typeface="Aleo"/>
              <a:buNone/>
            </a:pPr>
            <a:r>
              <a:rPr lang="en" sz="1200" dirty="0">
                <a:solidFill>
                  <a:schemeClr val="lt1"/>
                </a:solidFill>
              </a:rPr>
              <a:t>Results</a:t>
            </a:r>
            <a:endParaRPr sz="1200" dirty="0">
              <a:solidFill>
                <a:schemeClr val="lt1"/>
              </a:solidFill>
            </a:endParaRPr>
          </a:p>
        </p:txBody>
      </p:sp>
      <p:sp>
        <p:nvSpPr>
          <p:cNvPr id="2669" name="Google Shape;2669;p69"/>
          <p:cNvSpPr txBox="1">
            <a:spLocks noGrp="1"/>
          </p:cNvSpPr>
          <p:nvPr>
            <p:ph type="body" idx="7"/>
          </p:nvPr>
        </p:nvSpPr>
        <p:spPr>
          <a:xfrm>
            <a:off x="832175" y="4168825"/>
            <a:ext cx="7119900" cy="5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650" tIns="40825" rIns="81650" bIns="408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leo Light"/>
              <a:buNone/>
            </a:pPr>
            <a:r>
              <a:rPr lang="en" sz="1100" dirty="0"/>
              <a:t>After never-ending training and testing with different models and architecture, we finally achieve the </a:t>
            </a:r>
            <a:r>
              <a:rPr lang="en" sz="1100" b="1" dirty="0">
                <a:latin typeface="Aleo"/>
                <a:ea typeface="Aleo"/>
                <a:cs typeface="Aleo"/>
                <a:sym typeface="Aleo"/>
              </a:rPr>
              <a:t>accuracy </a:t>
            </a:r>
            <a:r>
              <a:rPr lang="en" sz="1100" dirty="0"/>
              <a:t>we wanted which is </a:t>
            </a:r>
            <a:r>
              <a:rPr lang="en" sz="1100" b="1" dirty="0">
                <a:latin typeface="Aleo"/>
                <a:ea typeface="Aleo"/>
                <a:cs typeface="Aleo"/>
                <a:sym typeface="Aleo"/>
              </a:rPr>
              <a:t>90.0%</a:t>
            </a:r>
            <a:r>
              <a:rPr lang="en" sz="1100" dirty="0"/>
              <a:t>!</a:t>
            </a:r>
            <a:endParaRPr sz="11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8542AB-8824-D96A-10A8-DEE026DBFC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222" y="1643214"/>
            <a:ext cx="2037618" cy="19860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5" name="Google Shape;2675;p70"/>
          <p:cNvSpPr txBox="1">
            <a:spLocks noGrp="1"/>
          </p:cNvSpPr>
          <p:nvPr>
            <p:ph type="ctrTitle"/>
          </p:nvPr>
        </p:nvSpPr>
        <p:spPr>
          <a:xfrm>
            <a:off x="3203731" y="3196897"/>
            <a:ext cx="5074500" cy="12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650" tIns="40825" rIns="81650" bIns="408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</a:pPr>
            <a:r>
              <a:rPr lang="en" sz="2500"/>
              <a:t>Development Blockers</a:t>
            </a:r>
            <a:endParaRPr sz="2500">
              <a:solidFill>
                <a:schemeClr val="accent1"/>
              </a:solidFill>
            </a:endParaRPr>
          </a:p>
        </p:txBody>
      </p:sp>
    </p:spTree>
  </p:cSld>
  <p:clrMapOvr>
    <a:masterClrMapping/>
  </p:clrMapOvr>
  <p:transition spd="slow">
    <p:push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3" name="Google Shape;2403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95728" y="1230675"/>
            <a:ext cx="1407596" cy="1872100"/>
          </a:xfrm>
          <a:prstGeom prst="rect">
            <a:avLst/>
          </a:prstGeom>
          <a:noFill/>
          <a:ln w="762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8000"/>
              </a:srgbClr>
            </a:outerShdw>
          </a:effectLst>
        </p:spPr>
      </p:pic>
      <p:pic>
        <p:nvPicPr>
          <p:cNvPr id="2404" name="Google Shape;2404;p53"/>
          <p:cNvPicPr preferRelativeResize="0"/>
          <p:nvPr/>
        </p:nvPicPr>
        <p:blipFill rotWithShape="1">
          <a:blip r:embed="rId4">
            <a:alphaModFix/>
          </a:blip>
          <a:srcRect l="10000" r="10000"/>
          <a:stretch/>
        </p:blipFill>
        <p:spPr>
          <a:xfrm>
            <a:off x="838251" y="1286350"/>
            <a:ext cx="1568938" cy="1961198"/>
          </a:xfrm>
          <a:prstGeom prst="rect">
            <a:avLst/>
          </a:prstGeom>
          <a:noFill/>
          <a:ln w="762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66000"/>
              </a:srgbClr>
            </a:outerShdw>
          </a:effectLst>
        </p:spPr>
      </p:pic>
      <p:pic>
        <p:nvPicPr>
          <p:cNvPr id="2405" name="Google Shape;2405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00351" y="1722675"/>
            <a:ext cx="1568938" cy="1961199"/>
          </a:xfrm>
          <a:prstGeom prst="rect">
            <a:avLst/>
          </a:prstGeom>
          <a:noFill/>
          <a:ln w="762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8000"/>
              </a:srgbClr>
            </a:outerShdw>
          </a:effectLst>
        </p:spPr>
      </p:pic>
      <p:sp>
        <p:nvSpPr>
          <p:cNvPr id="2406" name="Google Shape;2406;p53"/>
          <p:cNvSpPr txBox="1">
            <a:spLocks noGrp="1"/>
          </p:cNvSpPr>
          <p:nvPr>
            <p:ph type="title"/>
          </p:nvPr>
        </p:nvSpPr>
        <p:spPr>
          <a:xfrm>
            <a:off x="2195531" y="205979"/>
            <a:ext cx="6841500" cy="49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650" tIns="40825" rIns="81650" bIns="408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</a:pPr>
            <a:r>
              <a:rPr lang="en" sz="2500"/>
              <a:t>MEET THE </a:t>
            </a:r>
            <a:r>
              <a:rPr lang="en" sz="2500">
                <a:solidFill>
                  <a:schemeClr val="accent1"/>
                </a:solidFill>
              </a:rPr>
              <a:t>TEAM</a:t>
            </a:r>
            <a:endParaRPr sz="2500">
              <a:solidFill>
                <a:schemeClr val="accent1"/>
              </a:solidFill>
            </a:endParaRPr>
          </a:p>
        </p:txBody>
      </p:sp>
      <p:sp>
        <p:nvSpPr>
          <p:cNvPr id="2407" name="Google Shape;2407;p53"/>
          <p:cNvSpPr txBox="1">
            <a:spLocks noGrp="1"/>
          </p:cNvSpPr>
          <p:nvPr>
            <p:ph type="sldNum" idx="12"/>
          </p:nvPr>
        </p:nvSpPr>
        <p:spPr>
          <a:xfrm rot="-3600061">
            <a:off x="671959" y="301249"/>
            <a:ext cx="1518647" cy="273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650" tIns="40825" rIns="81650" bIns="408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SLIDE </a:t>
            </a:r>
            <a:fld id="{00000000-1234-1234-1234-123412341234}" type="slidenum">
              <a:rPr lang="en" sz="700"/>
              <a:t>2</a:t>
            </a:fld>
            <a:endParaRPr sz="700"/>
          </a:p>
        </p:txBody>
      </p:sp>
      <p:sp>
        <p:nvSpPr>
          <p:cNvPr id="2408" name="Google Shape;2408;p53"/>
          <p:cNvSpPr txBox="1">
            <a:spLocks noGrp="1"/>
          </p:cNvSpPr>
          <p:nvPr>
            <p:ph type="subTitle" idx="1"/>
          </p:nvPr>
        </p:nvSpPr>
        <p:spPr>
          <a:xfrm>
            <a:off x="2195531" y="612561"/>
            <a:ext cx="6841500" cy="2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650" tIns="40825" rIns="81650" bIns="40825" anchor="t" anchorCtr="0">
            <a:noAutofit/>
          </a:bodyPr>
          <a:lstStyle/>
          <a:p>
            <a:pPr marL="0" lvl="0" indent="0" algn="l" rtl="0">
              <a:lnSpc>
                <a:spcPct val="107142"/>
              </a:lnSpc>
              <a:spcBef>
                <a:spcPts val="0"/>
              </a:spcBef>
              <a:spcAft>
                <a:spcPts val="1600"/>
              </a:spcAft>
              <a:buClr>
                <a:srgbClr val="909090"/>
              </a:buClr>
              <a:buSzPts val="1400"/>
              <a:buFont typeface="Aleo"/>
              <a:buNone/>
            </a:pPr>
            <a:r>
              <a:rPr lang="en" sz="1100"/>
              <a:t>Our Brains!</a:t>
            </a:r>
            <a:endParaRPr sz="1100"/>
          </a:p>
        </p:txBody>
      </p:sp>
      <p:sp>
        <p:nvSpPr>
          <p:cNvPr id="2409" name="Google Shape;2409;p53"/>
          <p:cNvSpPr txBox="1">
            <a:spLocks noGrp="1"/>
          </p:cNvSpPr>
          <p:nvPr>
            <p:ph type="body" idx="3"/>
          </p:nvPr>
        </p:nvSpPr>
        <p:spPr>
          <a:xfrm rot="-311151">
            <a:off x="555332" y="3163525"/>
            <a:ext cx="2177312" cy="303956"/>
          </a:xfrm>
          <a:prstGeom prst="rect">
            <a:avLst/>
          </a:prstGeom>
          <a:gradFill>
            <a:gsLst>
              <a:gs pos="0">
                <a:srgbClr val="EF005A">
                  <a:alpha val="0"/>
                </a:srgbClr>
              </a:gs>
              <a:gs pos="50000">
                <a:schemeClr val="accent1"/>
              </a:gs>
              <a:gs pos="100000">
                <a:schemeClr val="accent1"/>
              </a:gs>
            </a:gsLst>
            <a:lin ang="0" scaled="0"/>
          </a:gradFill>
          <a:ln>
            <a:noFill/>
          </a:ln>
          <a:effectLst>
            <a:outerShdw blurRad="76200" sy="23000" kx="-120009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81650" tIns="40825" rIns="81650" bIns="408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Clr>
                <a:srgbClr val="D8D8D8"/>
              </a:buClr>
              <a:buSzPts val="1400"/>
              <a:buFont typeface="Aleo"/>
              <a:buNone/>
            </a:pPr>
            <a:r>
              <a:rPr lang="en" sz="1200">
                <a:solidFill>
                  <a:schemeClr val="lt1"/>
                </a:solidFill>
              </a:rPr>
              <a:t>Liang Han Sheng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2410" name="Google Shape;2410;p53"/>
          <p:cNvSpPr txBox="1">
            <a:spLocks noGrp="1"/>
          </p:cNvSpPr>
          <p:nvPr>
            <p:ph type="body" idx="5"/>
          </p:nvPr>
        </p:nvSpPr>
        <p:spPr>
          <a:xfrm rot="-311151">
            <a:off x="3296172" y="3649345"/>
            <a:ext cx="2177312" cy="303956"/>
          </a:xfrm>
          <a:prstGeom prst="rect">
            <a:avLst/>
          </a:prstGeom>
          <a:gradFill>
            <a:gsLst>
              <a:gs pos="0">
                <a:srgbClr val="F00082">
                  <a:alpha val="0"/>
                </a:srgbClr>
              </a:gs>
              <a:gs pos="50000">
                <a:schemeClr val="accent2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  <a:effectLst>
            <a:outerShdw blurRad="76200" sy="23000" kx="-120009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81650" tIns="40825" rIns="81650" bIns="408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Clr>
                <a:srgbClr val="D8D8D8"/>
              </a:buClr>
              <a:buSzPts val="1400"/>
              <a:buFont typeface="Aleo"/>
              <a:buNone/>
            </a:pPr>
            <a:r>
              <a:rPr lang="en" sz="1200">
                <a:solidFill>
                  <a:schemeClr val="lt1"/>
                </a:solidFill>
              </a:rPr>
              <a:t>Koay Xian Cong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2411" name="Google Shape;2411;p53"/>
          <p:cNvSpPr txBox="1">
            <a:spLocks noGrp="1"/>
          </p:cNvSpPr>
          <p:nvPr>
            <p:ph type="body" idx="13"/>
          </p:nvPr>
        </p:nvSpPr>
        <p:spPr>
          <a:xfrm>
            <a:off x="798038" y="3641845"/>
            <a:ext cx="17283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650" tIns="40825" rIns="81650" bIns="408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000"/>
              <a:buFont typeface="Aleo Light"/>
              <a:buNone/>
            </a:pPr>
            <a:r>
              <a:rPr lang="en"/>
              <a:t>A prodigy in the A.I. field; able to circumvent any perceived limits with a flicker of his mind.</a:t>
            </a:r>
            <a:endParaRPr/>
          </a:p>
        </p:txBody>
      </p:sp>
      <p:sp>
        <p:nvSpPr>
          <p:cNvPr id="2412" name="Google Shape;2412;p53"/>
          <p:cNvSpPr txBox="1">
            <a:spLocks noGrp="1"/>
          </p:cNvSpPr>
          <p:nvPr>
            <p:ph type="body" idx="14"/>
          </p:nvPr>
        </p:nvSpPr>
        <p:spPr>
          <a:xfrm>
            <a:off x="3502871" y="4127492"/>
            <a:ext cx="17283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650" tIns="40825" rIns="81650" bIns="408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000"/>
              <a:buFont typeface="Aleo Light"/>
              <a:buNone/>
            </a:pPr>
            <a:r>
              <a:rPr lang="en"/>
              <a:t>An ardent enthusiast striving to shatter the imposed boundaries and norms with a flaming desire churning within.</a:t>
            </a:r>
            <a:endParaRPr/>
          </a:p>
        </p:txBody>
      </p:sp>
      <p:sp>
        <p:nvSpPr>
          <p:cNvPr id="2413" name="Google Shape;2413;p53"/>
          <p:cNvSpPr txBox="1">
            <a:spLocks noGrp="1"/>
          </p:cNvSpPr>
          <p:nvPr>
            <p:ph type="body" idx="15"/>
          </p:nvPr>
        </p:nvSpPr>
        <p:spPr>
          <a:xfrm>
            <a:off x="6362443" y="3384746"/>
            <a:ext cx="17283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650" tIns="40825" rIns="81650" bIns="408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000"/>
              <a:buFont typeface="Aleo Light"/>
              <a:buNone/>
            </a:pPr>
            <a:r>
              <a:rPr lang="en"/>
              <a:t>His affable disposition contradicts the sternness he possesses when endeavoring to get the job done.</a:t>
            </a:r>
            <a:endParaRPr/>
          </a:p>
        </p:txBody>
      </p:sp>
      <p:sp>
        <p:nvSpPr>
          <p:cNvPr id="2414" name="Google Shape;2414;p53"/>
          <p:cNvSpPr txBox="1">
            <a:spLocks noGrp="1"/>
          </p:cNvSpPr>
          <p:nvPr>
            <p:ph type="body" idx="7"/>
          </p:nvPr>
        </p:nvSpPr>
        <p:spPr>
          <a:xfrm rot="-311151">
            <a:off x="6137936" y="2983024"/>
            <a:ext cx="2177312" cy="303956"/>
          </a:xfrm>
          <a:prstGeom prst="rect">
            <a:avLst/>
          </a:prstGeom>
          <a:gradFill>
            <a:gsLst>
              <a:gs pos="0">
                <a:srgbClr val="A1007E">
                  <a:alpha val="0"/>
                </a:srgbClr>
              </a:gs>
              <a:gs pos="50000">
                <a:schemeClr val="accent3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>
            <a:outerShdw blurRad="76200" sy="23000" kx="-120009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81650" tIns="40825" rIns="81650" bIns="408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Clr>
                <a:srgbClr val="D8D8D8"/>
              </a:buClr>
              <a:buSzPts val="1400"/>
              <a:buFont typeface="Aleo"/>
              <a:buNone/>
            </a:pPr>
            <a:r>
              <a:rPr lang="en" sz="1200">
                <a:solidFill>
                  <a:schemeClr val="lt1"/>
                </a:solidFill>
              </a:rPr>
              <a:t>Sum Yin Chuang</a:t>
            </a:r>
            <a:endParaRPr sz="1200">
              <a:solidFill>
                <a:schemeClr val="lt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0" name="Google Shape;2680;p71"/>
          <p:cNvPicPr preferRelativeResize="0"/>
          <p:nvPr/>
        </p:nvPicPr>
        <p:blipFill rotWithShape="1">
          <a:blip r:embed="rId3">
            <a:alphaModFix/>
          </a:blip>
          <a:srcRect r="6103"/>
          <a:stretch/>
        </p:blipFill>
        <p:spPr>
          <a:xfrm>
            <a:off x="4713875" y="2107650"/>
            <a:ext cx="4109200" cy="1362475"/>
          </a:xfrm>
          <a:prstGeom prst="rect">
            <a:avLst/>
          </a:prstGeom>
          <a:noFill/>
          <a:ln w="762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68000"/>
              </a:srgbClr>
            </a:outerShdw>
          </a:effectLst>
        </p:spPr>
      </p:pic>
      <p:pic>
        <p:nvPicPr>
          <p:cNvPr id="2681" name="Google Shape;2681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7925" y="1466800"/>
            <a:ext cx="3797882" cy="2644200"/>
          </a:xfrm>
          <a:prstGeom prst="rect">
            <a:avLst/>
          </a:prstGeom>
          <a:noFill/>
          <a:ln w="762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63000"/>
              </a:srgbClr>
            </a:outerShdw>
          </a:effectLst>
        </p:spPr>
      </p:pic>
      <p:sp>
        <p:nvSpPr>
          <p:cNvPr id="2682" name="Google Shape;2682;p71"/>
          <p:cNvSpPr txBox="1">
            <a:spLocks noGrp="1"/>
          </p:cNvSpPr>
          <p:nvPr>
            <p:ph type="sldNum" idx="12"/>
          </p:nvPr>
        </p:nvSpPr>
        <p:spPr>
          <a:xfrm rot="-3600061">
            <a:off x="671959" y="301249"/>
            <a:ext cx="1518647" cy="273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650" tIns="40825" rIns="81650" bIns="408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/>
              <a:t>SLIDE </a:t>
            </a:r>
            <a:fld id="{00000000-1234-1234-1234-123412341234}" type="slidenum">
              <a:rPr lang="en"/>
              <a:t>20</a:t>
            </a:fld>
            <a:endParaRPr/>
          </a:p>
        </p:txBody>
      </p:sp>
      <p:sp>
        <p:nvSpPr>
          <p:cNvPr id="2683" name="Google Shape;2683;p71"/>
          <p:cNvSpPr txBox="1">
            <a:spLocks noGrp="1"/>
          </p:cNvSpPr>
          <p:nvPr>
            <p:ph type="body" idx="1"/>
          </p:nvPr>
        </p:nvSpPr>
        <p:spPr>
          <a:xfrm>
            <a:off x="475623" y="4094026"/>
            <a:ext cx="1891500" cy="360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81650" tIns="40825" rIns="81650" bIns="408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600"/>
              <a:buFont typeface="Aleo"/>
              <a:buNone/>
            </a:pPr>
            <a:r>
              <a:rPr lang="en">
                <a:solidFill>
                  <a:schemeClr val="lt1"/>
                </a:solidFill>
              </a:rPr>
              <a:t>Using Own Model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684" name="Google Shape;2684;p71"/>
          <p:cNvSpPr txBox="1">
            <a:spLocks noGrp="1"/>
          </p:cNvSpPr>
          <p:nvPr>
            <p:ph type="body" idx="3"/>
          </p:nvPr>
        </p:nvSpPr>
        <p:spPr>
          <a:xfrm>
            <a:off x="1085750" y="4413525"/>
            <a:ext cx="5497800" cy="252000"/>
          </a:xfrm>
          <a:prstGeom prst="rect">
            <a:avLst/>
          </a:prstGeom>
          <a:solidFill>
            <a:srgbClr val="8B8B8B"/>
          </a:solidFill>
          <a:ln>
            <a:noFill/>
          </a:ln>
        </p:spPr>
        <p:txBody>
          <a:bodyPr spcFirstLastPara="1" wrap="square" lIns="81650" tIns="40825" rIns="81650" bIns="408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200"/>
              <a:buFont typeface="Aleo"/>
              <a:buNone/>
            </a:pPr>
            <a:r>
              <a:rPr lang="en" sz="1300">
                <a:solidFill>
                  <a:schemeClr val="lt1"/>
                </a:solidFill>
              </a:rPr>
              <a:t>Able to Achieve up to 50.6% Accuracy after Tuning for several Weeks</a:t>
            </a:r>
            <a:endParaRPr sz="1300">
              <a:solidFill>
                <a:schemeClr val="lt1"/>
              </a:solidFill>
            </a:endParaRPr>
          </a:p>
        </p:txBody>
      </p:sp>
      <p:sp>
        <p:nvSpPr>
          <p:cNvPr id="2685" name="Google Shape;2685;p71"/>
          <p:cNvSpPr txBox="1">
            <a:spLocks noGrp="1"/>
          </p:cNvSpPr>
          <p:nvPr>
            <p:ph type="title"/>
          </p:nvPr>
        </p:nvSpPr>
        <p:spPr>
          <a:xfrm>
            <a:off x="2195531" y="205979"/>
            <a:ext cx="6841500" cy="49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650" tIns="40825" rIns="81650" bIns="408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</a:pPr>
            <a:r>
              <a:rPr lang="en" sz="2500"/>
              <a:t>PROBLEM </a:t>
            </a:r>
            <a:r>
              <a:rPr lang="en" sz="2500">
                <a:solidFill>
                  <a:schemeClr val="accent1"/>
                </a:solidFill>
              </a:rPr>
              <a:t>FACED</a:t>
            </a:r>
            <a:endParaRPr sz="2500">
              <a:solidFill>
                <a:schemeClr val="accent1"/>
              </a:solidFill>
            </a:endParaRPr>
          </a:p>
        </p:txBody>
      </p:sp>
      <p:sp>
        <p:nvSpPr>
          <p:cNvPr id="2686" name="Google Shape;2686;p71"/>
          <p:cNvSpPr txBox="1">
            <a:spLocks noGrp="1"/>
          </p:cNvSpPr>
          <p:nvPr>
            <p:ph type="subTitle" idx="5"/>
          </p:nvPr>
        </p:nvSpPr>
        <p:spPr>
          <a:xfrm>
            <a:off x="2195531" y="612561"/>
            <a:ext cx="6841500" cy="2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650" tIns="40825" rIns="81650" bIns="40825" anchor="t" anchorCtr="0">
            <a:noAutofit/>
          </a:bodyPr>
          <a:lstStyle/>
          <a:p>
            <a:pPr marL="0" lvl="0" indent="0" algn="l" rtl="0">
              <a:lnSpc>
                <a:spcPct val="107142"/>
              </a:lnSpc>
              <a:spcBef>
                <a:spcPts val="0"/>
              </a:spcBef>
              <a:spcAft>
                <a:spcPts val="1600"/>
              </a:spcAft>
              <a:buClr>
                <a:srgbClr val="909090"/>
              </a:buClr>
              <a:buSzPts val="1400"/>
              <a:buFont typeface="Aleo"/>
              <a:buNone/>
            </a:pPr>
            <a:r>
              <a:rPr lang="en" sz="1100"/>
              <a:t>Underfitting</a:t>
            </a:r>
            <a:endParaRPr sz="11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1" name="Google Shape;2691;p72"/>
          <p:cNvSpPr txBox="1">
            <a:spLocks noGrp="1"/>
          </p:cNvSpPr>
          <p:nvPr>
            <p:ph type="sldNum" idx="12"/>
          </p:nvPr>
        </p:nvSpPr>
        <p:spPr>
          <a:xfrm rot="-3600061">
            <a:off x="671959" y="301249"/>
            <a:ext cx="1518647" cy="273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650" tIns="40825" rIns="81650" bIns="408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/>
              <a:t>SLIDE </a:t>
            </a:r>
            <a:fld id="{00000000-1234-1234-1234-123412341234}" type="slidenum">
              <a:rPr lang="en"/>
              <a:t>21</a:t>
            </a:fld>
            <a:endParaRPr/>
          </a:p>
        </p:txBody>
      </p:sp>
      <p:sp>
        <p:nvSpPr>
          <p:cNvPr id="2692" name="Google Shape;2692;p72"/>
          <p:cNvSpPr txBox="1">
            <a:spLocks noGrp="1"/>
          </p:cNvSpPr>
          <p:nvPr>
            <p:ph type="body" idx="1"/>
          </p:nvPr>
        </p:nvSpPr>
        <p:spPr>
          <a:xfrm>
            <a:off x="704225" y="4017825"/>
            <a:ext cx="1780200" cy="360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81650" tIns="40825" rIns="81650" bIns="408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600"/>
              <a:buFont typeface="Aleo"/>
              <a:buNone/>
            </a:pPr>
            <a:r>
              <a:rPr lang="en">
                <a:solidFill>
                  <a:schemeClr val="lt1"/>
                </a:solidFill>
              </a:rPr>
              <a:t>Using Resnet-18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693" name="Google Shape;2693;p72"/>
          <p:cNvSpPr txBox="1">
            <a:spLocks noGrp="1"/>
          </p:cNvSpPr>
          <p:nvPr>
            <p:ph type="body" idx="3"/>
          </p:nvPr>
        </p:nvSpPr>
        <p:spPr>
          <a:xfrm>
            <a:off x="1314350" y="4337325"/>
            <a:ext cx="4558800" cy="252000"/>
          </a:xfrm>
          <a:prstGeom prst="rect">
            <a:avLst/>
          </a:prstGeom>
          <a:solidFill>
            <a:srgbClr val="8B8B8B"/>
          </a:solidFill>
          <a:ln>
            <a:noFill/>
          </a:ln>
        </p:spPr>
        <p:txBody>
          <a:bodyPr spcFirstLastPara="1" wrap="square" lIns="81650" tIns="40825" rIns="81650" bIns="408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200"/>
              <a:buFont typeface="Aleo"/>
              <a:buNone/>
            </a:pPr>
            <a:r>
              <a:rPr lang="en" sz="1300">
                <a:solidFill>
                  <a:schemeClr val="lt1"/>
                </a:solidFill>
              </a:rPr>
              <a:t>Able to Achieve up to 90.00% Accuracy after Fine-Tuning</a:t>
            </a:r>
            <a:endParaRPr sz="1300">
              <a:solidFill>
                <a:schemeClr val="lt1"/>
              </a:solidFill>
            </a:endParaRPr>
          </a:p>
        </p:txBody>
      </p:sp>
      <p:sp>
        <p:nvSpPr>
          <p:cNvPr id="2694" name="Google Shape;2694;p72"/>
          <p:cNvSpPr txBox="1">
            <a:spLocks noGrp="1"/>
          </p:cNvSpPr>
          <p:nvPr>
            <p:ph type="title"/>
          </p:nvPr>
        </p:nvSpPr>
        <p:spPr>
          <a:xfrm>
            <a:off x="2195531" y="205979"/>
            <a:ext cx="6841500" cy="49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650" tIns="40825" rIns="81650" bIns="408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</a:pPr>
            <a:r>
              <a:rPr lang="en" sz="2500"/>
              <a:t>SOLUTION</a:t>
            </a:r>
            <a:endParaRPr sz="2500">
              <a:solidFill>
                <a:schemeClr val="accent1"/>
              </a:solidFill>
            </a:endParaRPr>
          </a:p>
        </p:txBody>
      </p:sp>
      <p:sp>
        <p:nvSpPr>
          <p:cNvPr id="2695" name="Google Shape;2695;p72"/>
          <p:cNvSpPr txBox="1">
            <a:spLocks noGrp="1"/>
          </p:cNvSpPr>
          <p:nvPr>
            <p:ph type="subTitle" idx="5"/>
          </p:nvPr>
        </p:nvSpPr>
        <p:spPr>
          <a:xfrm>
            <a:off x="2195531" y="612561"/>
            <a:ext cx="6841500" cy="2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650" tIns="40825" rIns="81650" bIns="40825" anchor="t" anchorCtr="0">
            <a:noAutofit/>
          </a:bodyPr>
          <a:lstStyle/>
          <a:p>
            <a:pPr marL="0" lvl="0" indent="0" algn="l" rtl="0">
              <a:lnSpc>
                <a:spcPct val="107142"/>
              </a:lnSpc>
              <a:spcBef>
                <a:spcPts val="0"/>
              </a:spcBef>
              <a:spcAft>
                <a:spcPts val="1600"/>
              </a:spcAft>
              <a:buClr>
                <a:srgbClr val="909090"/>
              </a:buClr>
              <a:buSzPts val="1400"/>
              <a:buFont typeface="Aleo"/>
              <a:buNone/>
            </a:pPr>
            <a:r>
              <a:rPr lang="en" sz="1100"/>
              <a:t>Use Different Deep Learning Architecture</a:t>
            </a:r>
            <a:endParaRPr sz="1100"/>
          </a:p>
        </p:txBody>
      </p:sp>
      <p:pic>
        <p:nvPicPr>
          <p:cNvPr id="2696" name="Google Shape;2696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6063" y="2344264"/>
            <a:ext cx="7071877" cy="493500"/>
          </a:xfrm>
          <a:prstGeom prst="rect">
            <a:avLst/>
          </a:prstGeom>
          <a:noFill/>
          <a:ln w="762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68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01" name="Google Shape;2701;p73"/>
          <p:cNvGrpSpPr/>
          <p:nvPr/>
        </p:nvGrpSpPr>
        <p:grpSpPr>
          <a:xfrm>
            <a:off x="1355392" y="1301151"/>
            <a:ext cx="6433222" cy="3036114"/>
            <a:chOff x="3098124" y="3007975"/>
            <a:chExt cx="3294527" cy="1697576"/>
          </a:xfrm>
        </p:grpSpPr>
        <p:pic>
          <p:nvPicPr>
            <p:cNvPr id="2702" name="Google Shape;2702;p7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098124" y="3007975"/>
              <a:ext cx="3294527" cy="1697576"/>
            </a:xfrm>
            <a:prstGeom prst="rect">
              <a:avLst/>
            </a:prstGeom>
            <a:noFill/>
            <a:ln w="762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71000"/>
                </a:srgbClr>
              </a:outerShdw>
            </a:effectLst>
          </p:spPr>
        </p:pic>
        <p:sp>
          <p:nvSpPr>
            <p:cNvPr id="2703" name="Google Shape;2703;p73"/>
            <p:cNvSpPr/>
            <p:nvPr/>
          </p:nvSpPr>
          <p:spPr>
            <a:xfrm>
              <a:off x="3729050" y="3621850"/>
              <a:ext cx="77400" cy="18000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4" name="Google Shape;2704;p73"/>
            <p:cNvSpPr/>
            <p:nvPr/>
          </p:nvSpPr>
          <p:spPr>
            <a:xfrm>
              <a:off x="3976700" y="3639850"/>
              <a:ext cx="77400" cy="18000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5" name="Google Shape;2705;p73"/>
            <p:cNvSpPr/>
            <p:nvPr/>
          </p:nvSpPr>
          <p:spPr>
            <a:xfrm>
              <a:off x="4333875" y="3667075"/>
              <a:ext cx="77400" cy="18000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6" name="Google Shape;2706;p73"/>
            <p:cNvSpPr/>
            <p:nvPr/>
          </p:nvSpPr>
          <p:spPr>
            <a:xfrm>
              <a:off x="4586300" y="3633750"/>
              <a:ext cx="77400" cy="18000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7" name="Google Shape;2707;p73"/>
            <p:cNvSpPr/>
            <p:nvPr/>
          </p:nvSpPr>
          <p:spPr>
            <a:xfrm>
              <a:off x="3687375" y="3973075"/>
              <a:ext cx="119100" cy="36900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8" name="Google Shape;2708;p73"/>
            <p:cNvSpPr/>
            <p:nvPr/>
          </p:nvSpPr>
          <p:spPr>
            <a:xfrm>
              <a:off x="3960025" y="3973075"/>
              <a:ext cx="119100" cy="36900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9" name="Google Shape;2709;p73"/>
            <p:cNvSpPr/>
            <p:nvPr/>
          </p:nvSpPr>
          <p:spPr>
            <a:xfrm>
              <a:off x="4282700" y="3973075"/>
              <a:ext cx="101100" cy="36900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0" name="Google Shape;2710;p73"/>
            <p:cNvSpPr/>
            <p:nvPr/>
          </p:nvSpPr>
          <p:spPr>
            <a:xfrm>
              <a:off x="4641075" y="4354075"/>
              <a:ext cx="77400" cy="18000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1" name="Google Shape;2711;p73"/>
            <p:cNvSpPr/>
            <p:nvPr/>
          </p:nvSpPr>
          <p:spPr>
            <a:xfrm>
              <a:off x="4910150" y="4354075"/>
              <a:ext cx="77400" cy="18000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2" name="Google Shape;2712;p73"/>
            <p:cNvSpPr/>
            <p:nvPr/>
          </p:nvSpPr>
          <p:spPr>
            <a:xfrm>
              <a:off x="5193525" y="4354075"/>
              <a:ext cx="77400" cy="18000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3" name="Google Shape;2713;p73"/>
            <p:cNvSpPr/>
            <p:nvPr/>
          </p:nvSpPr>
          <p:spPr>
            <a:xfrm>
              <a:off x="5169700" y="4641025"/>
              <a:ext cx="119100" cy="18000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4" name="Google Shape;2714;p73"/>
            <p:cNvSpPr/>
            <p:nvPr/>
          </p:nvSpPr>
          <p:spPr>
            <a:xfrm>
              <a:off x="4843550" y="4631575"/>
              <a:ext cx="144000" cy="36900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5" name="Google Shape;2715;p73"/>
            <p:cNvSpPr/>
            <p:nvPr/>
          </p:nvSpPr>
          <p:spPr>
            <a:xfrm>
              <a:off x="5509025" y="4623025"/>
              <a:ext cx="119100" cy="45300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6" name="Google Shape;2716;p73"/>
            <p:cNvSpPr/>
            <p:nvPr/>
          </p:nvSpPr>
          <p:spPr>
            <a:xfrm>
              <a:off x="5798350" y="4636675"/>
              <a:ext cx="119100" cy="31500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7" name="Google Shape;2717;p73"/>
            <p:cNvSpPr/>
            <p:nvPr/>
          </p:nvSpPr>
          <p:spPr>
            <a:xfrm>
              <a:off x="6099575" y="4641025"/>
              <a:ext cx="119100" cy="31500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8" name="Google Shape;2718;p73"/>
            <p:cNvSpPr/>
            <p:nvPr/>
          </p:nvSpPr>
          <p:spPr>
            <a:xfrm>
              <a:off x="6099575" y="4296925"/>
              <a:ext cx="119100" cy="31500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9" name="Google Shape;2719;p73"/>
            <p:cNvSpPr/>
            <p:nvPr/>
          </p:nvSpPr>
          <p:spPr>
            <a:xfrm>
              <a:off x="5806675" y="4347325"/>
              <a:ext cx="119100" cy="31500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0" name="Google Shape;2720;p73"/>
            <p:cNvSpPr/>
            <p:nvPr/>
          </p:nvSpPr>
          <p:spPr>
            <a:xfrm>
              <a:off x="5497125" y="4340575"/>
              <a:ext cx="119100" cy="31500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1" name="Google Shape;2721;p73"/>
            <p:cNvSpPr/>
            <p:nvPr/>
          </p:nvSpPr>
          <p:spPr>
            <a:xfrm>
              <a:off x="5519725" y="4009975"/>
              <a:ext cx="119100" cy="31500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2" name="Google Shape;2722;p73"/>
            <p:cNvSpPr/>
            <p:nvPr/>
          </p:nvSpPr>
          <p:spPr>
            <a:xfrm>
              <a:off x="5836425" y="4015925"/>
              <a:ext cx="119100" cy="31500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3" name="Google Shape;2723;p73"/>
            <p:cNvSpPr/>
            <p:nvPr/>
          </p:nvSpPr>
          <p:spPr>
            <a:xfrm>
              <a:off x="6162675" y="4021875"/>
              <a:ext cx="119100" cy="31500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4" name="Google Shape;2724;p73"/>
            <p:cNvSpPr/>
            <p:nvPr/>
          </p:nvSpPr>
          <p:spPr>
            <a:xfrm>
              <a:off x="6099575" y="3645625"/>
              <a:ext cx="119100" cy="31500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5" name="Google Shape;2725;p73"/>
            <p:cNvSpPr/>
            <p:nvPr/>
          </p:nvSpPr>
          <p:spPr>
            <a:xfrm>
              <a:off x="5798350" y="3633100"/>
              <a:ext cx="119100" cy="31500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6" name="Google Shape;2726;p73"/>
            <p:cNvSpPr/>
            <p:nvPr/>
          </p:nvSpPr>
          <p:spPr>
            <a:xfrm>
              <a:off x="5497125" y="3651750"/>
              <a:ext cx="119100" cy="31500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7" name="Google Shape;2727;p73"/>
            <p:cNvSpPr/>
            <p:nvPr/>
          </p:nvSpPr>
          <p:spPr>
            <a:xfrm>
              <a:off x="5216125" y="3651750"/>
              <a:ext cx="119100" cy="31500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8" name="Google Shape;2728;p73"/>
            <p:cNvSpPr/>
            <p:nvPr/>
          </p:nvSpPr>
          <p:spPr>
            <a:xfrm>
              <a:off x="4893463" y="3633100"/>
              <a:ext cx="119100" cy="31500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9" name="Google Shape;2729;p73"/>
            <p:cNvSpPr/>
            <p:nvPr/>
          </p:nvSpPr>
          <p:spPr>
            <a:xfrm>
              <a:off x="5229200" y="4015925"/>
              <a:ext cx="119100" cy="31500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0" name="Google Shape;2730;p73"/>
            <p:cNvSpPr/>
            <p:nvPr/>
          </p:nvSpPr>
          <p:spPr>
            <a:xfrm>
              <a:off x="4925025" y="3993588"/>
              <a:ext cx="119100" cy="31500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1" name="Google Shape;2731;p73"/>
            <p:cNvSpPr/>
            <p:nvPr/>
          </p:nvSpPr>
          <p:spPr>
            <a:xfrm>
              <a:off x="4579750" y="3962088"/>
              <a:ext cx="119100" cy="31500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2" name="Google Shape;2732;p73"/>
            <p:cNvSpPr/>
            <p:nvPr/>
          </p:nvSpPr>
          <p:spPr>
            <a:xfrm>
              <a:off x="3663575" y="4354075"/>
              <a:ext cx="119100" cy="36900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3" name="Google Shape;2733;p73"/>
            <p:cNvSpPr/>
            <p:nvPr/>
          </p:nvSpPr>
          <p:spPr>
            <a:xfrm>
              <a:off x="4012425" y="4354075"/>
              <a:ext cx="119100" cy="36900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4" name="Google Shape;2734;p73"/>
            <p:cNvSpPr/>
            <p:nvPr/>
          </p:nvSpPr>
          <p:spPr>
            <a:xfrm>
              <a:off x="4282700" y="4354075"/>
              <a:ext cx="59400" cy="18000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5" name="Google Shape;2735;p73"/>
            <p:cNvSpPr/>
            <p:nvPr/>
          </p:nvSpPr>
          <p:spPr>
            <a:xfrm>
              <a:off x="3669525" y="4631575"/>
              <a:ext cx="119100" cy="18000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6" name="Google Shape;2736;p73"/>
            <p:cNvSpPr/>
            <p:nvPr/>
          </p:nvSpPr>
          <p:spPr>
            <a:xfrm>
              <a:off x="3966000" y="4636675"/>
              <a:ext cx="119100" cy="18000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7" name="Google Shape;2737;p73"/>
            <p:cNvSpPr/>
            <p:nvPr/>
          </p:nvSpPr>
          <p:spPr>
            <a:xfrm>
              <a:off x="4239825" y="4643425"/>
              <a:ext cx="119100" cy="18000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8" name="Google Shape;2738;p73"/>
            <p:cNvSpPr/>
            <p:nvPr/>
          </p:nvSpPr>
          <p:spPr>
            <a:xfrm>
              <a:off x="4535753" y="4633975"/>
              <a:ext cx="144000" cy="36900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39" name="Google Shape;2739;p73"/>
          <p:cNvSpPr txBox="1">
            <a:spLocks noGrp="1"/>
          </p:cNvSpPr>
          <p:nvPr>
            <p:ph type="sldNum" idx="12"/>
          </p:nvPr>
        </p:nvSpPr>
        <p:spPr>
          <a:xfrm rot="-3600061">
            <a:off x="671959" y="301249"/>
            <a:ext cx="1518647" cy="273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650" tIns="40825" rIns="81650" bIns="408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/>
              <a:t>SLIDE </a:t>
            </a:r>
            <a:fld id="{00000000-1234-1234-1234-123412341234}" type="slidenum">
              <a:rPr lang="en"/>
              <a:t>22</a:t>
            </a:fld>
            <a:endParaRPr/>
          </a:p>
        </p:txBody>
      </p:sp>
      <p:sp>
        <p:nvSpPr>
          <p:cNvPr id="2740" name="Google Shape;2740;p73"/>
          <p:cNvSpPr txBox="1">
            <a:spLocks noGrp="1"/>
          </p:cNvSpPr>
          <p:nvPr>
            <p:ph type="body" idx="1"/>
          </p:nvPr>
        </p:nvSpPr>
        <p:spPr>
          <a:xfrm>
            <a:off x="573000" y="4154725"/>
            <a:ext cx="1563300" cy="360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81650" tIns="40825" rIns="81650" bIns="408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600"/>
              <a:buFont typeface="Aleo"/>
              <a:buNone/>
            </a:pPr>
            <a:r>
              <a:rPr lang="en">
                <a:solidFill>
                  <a:schemeClr val="lt1"/>
                </a:solidFill>
              </a:rPr>
              <a:t>High Bias Data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741" name="Google Shape;2741;p73"/>
          <p:cNvSpPr txBox="1">
            <a:spLocks noGrp="1"/>
          </p:cNvSpPr>
          <p:nvPr>
            <p:ph type="body" idx="3"/>
          </p:nvPr>
        </p:nvSpPr>
        <p:spPr>
          <a:xfrm>
            <a:off x="1183125" y="4474225"/>
            <a:ext cx="3218100" cy="252000"/>
          </a:xfrm>
          <a:prstGeom prst="rect">
            <a:avLst/>
          </a:prstGeom>
          <a:solidFill>
            <a:srgbClr val="8B8B8B"/>
          </a:solidFill>
          <a:ln>
            <a:noFill/>
          </a:ln>
        </p:spPr>
        <p:txBody>
          <a:bodyPr spcFirstLastPara="1" wrap="square" lIns="81650" tIns="40825" rIns="81650" bIns="408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200"/>
              <a:buFont typeface="Aleo"/>
              <a:buNone/>
            </a:pPr>
            <a:r>
              <a:rPr lang="en" sz="1300">
                <a:solidFill>
                  <a:schemeClr val="lt1"/>
                </a:solidFill>
              </a:rPr>
              <a:t>Images contain parts that are not useful</a:t>
            </a:r>
            <a:endParaRPr sz="1300">
              <a:solidFill>
                <a:schemeClr val="lt1"/>
              </a:solidFill>
            </a:endParaRPr>
          </a:p>
        </p:txBody>
      </p:sp>
      <p:sp>
        <p:nvSpPr>
          <p:cNvPr id="2742" name="Google Shape;2742;p73"/>
          <p:cNvSpPr txBox="1">
            <a:spLocks noGrp="1"/>
          </p:cNvSpPr>
          <p:nvPr>
            <p:ph type="title"/>
          </p:nvPr>
        </p:nvSpPr>
        <p:spPr>
          <a:xfrm>
            <a:off x="2195531" y="205979"/>
            <a:ext cx="6841500" cy="49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650" tIns="40825" rIns="81650" bIns="408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</a:pPr>
            <a:r>
              <a:rPr lang="en" sz="2500"/>
              <a:t>PROBLEM </a:t>
            </a:r>
            <a:r>
              <a:rPr lang="en" sz="2500">
                <a:solidFill>
                  <a:schemeClr val="accent1"/>
                </a:solidFill>
              </a:rPr>
              <a:t>FACED</a:t>
            </a:r>
            <a:endParaRPr sz="2500">
              <a:solidFill>
                <a:schemeClr val="accent1"/>
              </a:solidFill>
            </a:endParaRPr>
          </a:p>
        </p:txBody>
      </p:sp>
      <p:sp>
        <p:nvSpPr>
          <p:cNvPr id="2743" name="Google Shape;2743;p73"/>
          <p:cNvSpPr txBox="1">
            <a:spLocks noGrp="1"/>
          </p:cNvSpPr>
          <p:nvPr>
            <p:ph type="subTitle" idx="5"/>
          </p:nvPr>
        </p:nvSpPr>
        <p:spPr>
          <a:xfrm>
            <a:off x="2195531" y="612561"/>
            <a:ext cx="6841500" cy="2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650" tIns="40825" rIns="81650" bIns="40825" anchor="t" anchorCtr="0">
            <a:noAutofit/>
          </a:bodyPr>
          <a:lstStyle/>
          <a:p>
            <a:pPr marL="0" lvl="0" indent="0" algn="l" rtl="0">
              <a:lnSpc>
                <a:spcPct val="107142"/>
              </a:lnSpc>
              <a:spcBef>
                <a:spcPts val="0"/>
              </a:spcBef>
              <a:spcAft>
                <a:spcPts val="1600"/>
              </a:spcAft>
              <a:buClr>
                <a:srgbClr val="909090"/>
              </a:buClr>
              <a:buSzPts val="1400"/>
              <a:buFont typeface="Aleo"/>
              <a:buNone/>
            </a:pPr>
            <a:r>
              <a:rPr lang="en" sz="1100"/>
              <a:t>Underfitting</a:t>
            </a:r>
            <a:endParaRPr sz="11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8" name="Google Shape;2748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8520" y="1406698"/>
            <a:ext cx="5806967" cy="2833464"/>
          </a:xfrm>
          <a:prstGeom prst="rect">
            <a:avLst/>
          </a:prstGeom>
          <a:noFill/>
          <a:ln w="762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70000"/>
              </a:srgbClr>
            </a:outerShdw>
          </a:effectLst>
        </p:spPr>
      </p:pic>
      <p:sp>
        <p:nvSpPr>
          <p:cNvPr id="2750" name="Google Shape;2750;p74"/>
          <p:cNvSpPr txBox="1">
            <a:spLocks noGrp="1"/>
          </p:cNvSpPr>
          <p:nvPr>
            <p:ph type="body" idx="1"/>
          </p:nvPr>
        </p:nvSpPr>
        <p:spPr>
          <a:xfrm>
            <a:off x="856625" y="4170225"/>
            <a:ext cx="1685100" cy="360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81650" tIns="40825" rIns="81650" bIns="408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600"/>
              <a:buFont typeface="Aleo"/>
              <a:buNone/>
            </a:pPr>
            <a:r>
              <a:rPr lang="en">
                <a:solidFill>
                  <a:schemeClr val="lt1"/>
                </a:solidFill>
              </a:rPr>
              <a:t>Crop Acne Area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751" name="Google Shape;2751;p74"/>
          <p:cNvSpPr txBox="1">
            <a:spLocks noGrp="1"/>
          </p:cNvSpPr>
          <p:nvPr>
            <p:ph type="body" idx="3"/>
          </p:nvPr>
        </p:nvSpPr>
        <p:spPr>
          <a:xfrm>
            <a:off x="1678400" y="4482650"/>
            <a:ext cx="2101500" cy="252000"/>
          </a:xfrm>
          <a:prstGeom prst="rect">
            <a:avLst/>
          </a:prstGeom>
          <a:solidFill>
            <a:srgbClr val="8B8B8B"/>
          </a:solidFill>
          <a:ln>
            <a:noFill/>
          </a:ln>
        </p:spPr>
        <p:txBody>
          <a:bodyPr spcFirstLastPara="1" wrap="square" lIns="81650" tIns="40825" rIns="81650" bIns="408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200"/>
              <a:buFont typeface="Aleo"/>
              <a:buNone/>
            </a:pPr>
            <a:r>
              <a:rPr lang="en" sz="1300">
                <a:solidFill>
                  <a:schemeClr val="lt1"/>
                </a:solidFill>
              </a:rPr>
              <a:t>Remove Unwanted Parts</a:t>
            </a:r>
            <a:endParaRPr sz="1300">
              <a:solidFill>
                <a:schemeClr val="lt1"/>
              </a:solidFill>
            </a:endParaRPr>
          </a:p>
        </p:txBody>
      </p:sp>
      <p:sp>
        <p:nvSpPr>
          <p:cNvPr id="2752" name="Google Shape;2752;p74"/>
          <p:cNvSpPr txBox="1">
            <a:spLocks noGrp="1"/>
          </p:cNvSpPr>
          <p:nvPr>
            <p:ph type="title"/>
          </p:nvPr>
        </p:nvSpPr>
        <p:spPr>
          <a:xfrm>
            <a:off x="2195531" y="205979"/>
            <a:ext cx="6841500" cy="49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650" tIns="40825" rIns="81650" bIns="408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</a:pPr>
            <a:r>
              <a:rPr lang="en" sz="2500"/>
              <a:t>SOLUTION</a:t>
            </a:r>
            <a:endParaRPr sz="2500">
              <a:solidFill>
                <a:schemeClr val="accent1"/>
              </a:solidFill>
            </a:endParaRPr>
          </a:p>
        </p:txBody>
      </p:sp>
      <p:sp>
        <p:nvSpPr>
          <p:cNvPr id="2753" name="Google Shape;2753;p74"/>
          <p:cNvSpPr txBox="1">
            <a:spLocks noGrp="1"/>
          </p:cNvSpPr>
          <p:nvPr>
            <p:ph type="subTitle" idx="5"/>
          </p:nvPr>
        </p:nvSpPr>
        <p:spPr>
          <a:xfrm>
            <a:off x="2195531" y="612561"/>
            <a:ext cx="6841500" cy="2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650" tIns="40825" rIns="81650" bIns="40825" anchor="t" anchorCtr="0">
            <a:noAutofit/>
          </a:bodyPr>
          <a:lstStyle/>
          <a:p>
            <a:pPr marL="0" lvl="0" indent="0" algn="l" rtl="0">
              <a:lnSpc>
                <a:spcPct val="107142"/>
              </a:lnSpc>
              <a:spcBef>
                <a:spcPts val="0"/>
              </a:spcBef>
              <a:spcAft>
                <a:spcPts val="1600"/>
              </a:spcAft>
              <a:buClr>
                <a:srgbClr val="909090"/>
              </a:buClr>
              <a:buSzPts val="1400"/>
              <a:buFont typeface="Aleo"/>
              <a:buNone/>
            </a:pPr>
            <a:r>
              <a:rPr lang="en" sz="1100"/>
              <a:t>Image Processing</a:t>
            </a:r>
            <a:endParaRPr sz="11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58" name="Google Shape;2758;p75"/>
          <p:cNvGrpSpPr/>
          <p:nvPr/>
        </p:nvGrpSpPr>
        <p:grpSpPr>
          <a:xfrm>
            <a:off x="1355392" y="1301151"/>
            <a:ext cx="6433222" cy="3036114"/>
            <a:chOff x="3098124" y="3007975"/>
            <a:chExt cx="3294527" cy="1697576"/>
          </a:xfrm>
        </p:grpSpPr>
        <p:pic>
          <p:nvPicPr>
            <p:cNvPr id="2759" name="Google Shape;2759;p7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098124" y="3007975"/>
              <a:ext cx="3294527" cy="1697576"/>
            </a:xfrm>
            <a:prstGeom prst="rect">
              <a:avLst/>
            </a:prstGeom>
            <a:noFill/>
            <a:ln w="762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71000"/>
                </a:srgbClr>
              </a:outerShdw>
            </a:effectLst>
          </p:spPr>
        </p:pic>
        <p:sp>
          <p:nvSpPr>
            <p:cNvPr id="2760" name="Google Shape;2760;p75"/>
            <p:cNvSpPr/>
            <p:nvPr/>
          </p:nvSpPr>
          <p:spPr>
            <a:xfrm>
              <a:off x="3729050" y="3621850"/>
              <a:ext cx="77400" cy="18000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1" name="Google Shape;2761;p75"/>
            <p:cNvSpPr/>
            <p:nvPr/>
          </p:nvSpPr>
          <p:spPr>
            <a:xfrm>
              <a:off x="3976700" y="3639850"/>
              <a:ext cx="77400" cy="18000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2" name="Google Shape;2762;p75"/>
            <p:cNvSpPr/>
            <p:nvPr/>
          </p:nvSpPr>
          <p:spPr>
            <a:xfrm>
              <a:off x="4333875" y="3667075"/>
              <a:ext cx="77400" cy="18000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3" name="Google Shape;2763;p75"/>
            <p:cNvSpPr/>
            <p:nvPr/>
          </p:nvSpPr>
          <p:spPr>
            <a:xfrm>
              <a:off x="4586300" y="3633750"/>
              <a:ext cx="77400" cy="18000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4" name="Google Shape;2764;p75"/>
            <p:cNvSpPr/>
            <p:nvPr/>
          </p:nvSpPr>
          <p:spPr>
            <a:xfrm>
              <a:off x="3687375" y="3973075"/>
              <a:ext cx="119100" cy="36900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5" name="Google Shape;2765;p75"/>
            <p:cNvSpPr/>
            <p:nvPr/>
          </p:nvSpPr>
          <p:spPr>
            <a:xfrm>
              <a:off x="3960025" y="3973075"/>
              <a:ext cx="119100" cy="36900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6" name="Google Shape;2766;p75"/>
            <p:cNvSpPr/>
            <p:nvPr/>
          </p:nvSpPr>
          <p:spPr>
            <a:xfrm>
              <a:off x="4282700" y="3973075"/>
              <a:ext cx="101100" cy="36900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7" name="Google Shape;2767;p75"/>
            <p:cNvSpPr/>
            <p:nvPr/>
          </p:nvSpPr>
          <p:spPr>
            <a:xfrm>
              <a:off x="4641075" y="4354075"/>
              <a:ext cx="77400" cy="18000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8" name="Google Shape;2768;p75"/>
            <p:cNvSpPr/>
            <p:nvPr/>
          </p:nvSpPr>
          <p:spPr>
            <a:xfrm>
              <a:off x="4910150" y="4354075"/>
              <a:ext cx="77400" cy="18000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9" name="Google Shape;2769;p75"/>
            <p:cNvSpPr/>
            <p:nvPr/>
          </p:nvSpPr>
          <p:spPr>
            <a:xfrm>
              <a:off x="5193525" y="4354075"/>
              <a:ext cx="77400" cy="18000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0" name="Google Shape;2770;p75"/>
            <p:cNvSpPr/>
            <p:nvPr/>
          </p:nvSpPr>
          <p:spPr>
            <a:xfrm>
              <a:off x="5169700" y="4641025"/>
              <a:ext cx="119100" cy="18000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1" name="Google Shape;2771;p75"/>
            <p:cNvSpPr/>
            <p:nvPr/>
          </p:nvSpPr>
          <p:spPr>
            <a:xfrm>
              <a:off x="4843550" y="4631575"/>
              <a:ext cx="144000" cy="36900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2" name="Google Shape;2772;p75"/>
            <p:cNvSpPr/>
            <p:nvPr/>
          </p:nvSpPr>
          <p:spPr>
            <a:xfrm>
              <a:off x="5509025" y="4623025"/>
              <a:ext cx="119100" cy="45300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3" name="Google Shape;2773;p75"/>
            <p:cNvSpPr/>
            <p:nvPr/>
          </p:nvSpPr>
          <p:spPr>
            <a:xfrm>
              <a:off x="5798350" y="4636675"/>
              <a:ext cx="119100" cy="31500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4" name="Google Shape;2774;p75"/>
            <p:cNvSpPr/>
            <p:nvPr/>
          </p:nvSpPr>
          <p:spPr>
            <a:xfrm>
              <a:off x="6099575" y="4641025"/>
              <a:ext cx="119100" cy="31500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5" name="Google Shape;2775;p75"/>
            <p:cNvSpPr/>
            <p:nvPr/>
          </p:nvSpPr>
          <p:spPr>
            <a:xfrm>
              <a:off x="6099575" y="4296925"/>
              <a:ext cx="119100" cy="31500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6" name="Google Shape;2776;p75"/>
            <p:cNvSpPr/>
            <p:nvPr/>
          </p:nvSpPr>
          <p:spPr>
            <a:xfrm>
              <a:off x="5806675" y="4347325"/>
              <a:ext cx="119100" cy="31500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7" name="Google Shape;2777;p75"/>
            <p:cNvSpPr/>
            <p:nvPr/>
          </p:nvSpPr>
          <p:spPr>
            <a:xfrm>
              <a:off x="5497125" y="4340575"/>
              <a:ext cx="119100" cy="31500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8" name="Google Shape;2778;p75"/>
            <p:cNvSpPr/>
            <p:nvPr/>
          </p:nvSpPr>
          <p:spPr>
            <a:xfrm>
              <a:off x="5519725" y="4009975"/>
              <a:ext cx="119100" cy="31500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9" name="Google Shape;2779;p75"/>
            <p:cNvSpPr/>
            <p:nvPr/>
          </p:nvSpPr>
          <p:spPr>
            <a:xfrm>
              <a:off x="5836425" y="4015925"/>
              <a:ext cx="119100" cy="31500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0" name="Google Shape;2780;p75"/>
            <p:cNvSpPr/>
            <p:nvPr/>
          </p:nvSpPr>
          <p:spPr>
            <a:xfrm>
              <a:off x="6162675" y="4021875"/>
              <a:ext cx="119100" cy="31500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1" name="Google Shape;2781;p75"/>
            <p:cNvSpPr/>
            <p:nvPr/>
          </p:nvSpPr>
          <p:spPr>
            <a:xfrm>
              <a:off x="6099575" y="3645625"/>
              <a:ext cx="119100" cy="31500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2" name="Google Shape;2782;p75"/>
            <p:cNvSpPr/>
            <p:nvPr/>
          </p:nvSpPr>
          <p:spPr>
            <a:xfrm>
              <a:off x="5798350" y="3633100"/>
              <a:ext cx="119100" cy="31500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3" name="Google Shape;2783;p75"/>
            <p:cNvSpPr/>
            <p:nvPr/>
          </p:nvSpPr>
          <p:spPr>
            <a:xfrm>
              <a:off x="5497125" y="3651750"/>
              <a:ext cx="119100" cy="31500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4" name="Google Shape;2784;p75"/>
            <p:cNvSpPr/>
            <p:nvPr/>
          </p:nvSpPr>
          <p:spPr>
            <a:xfrm>
              <a:off x="5216125" y="3651750"/>
              <a:ext cx="119100" cy="31500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5" name="Google Shape;2785;p75"/>
            <p:cNvSpPr/>
            <p:nvPr/>
          </p:nvSpPr>
          <p:spPr>
            <a:xfrm>
              <a:off x="4893463" y="3633100"/>
              <a:ext cx="119100" cy="31500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6" name="Google Shape;2786;p75"/>
            <p:cNvSpPr/>
            <p:nvPr/>
          </p:nvSpPr>
          <p:spPr>
            <a:xfrm>
              <a:off x="5229200" y="4015925"/>
              <a:ext cx="119100" cy="31500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7" name="Google Shape;2787;p75"/>
            <p:cNvSpPr/>
            <p:nvPr/>
          </p:nvSpPr>
          <p:spPr>
            <a:xfrm>
              <a:off x="4925025" y="3993588"/>
              <a:ext cx="119100" cy="31500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8" name="Google Shape;2788;p75"/>
            <p:cNvSpPr/>
            <p:nvPr/>
          </p:nvSpPr>
          <p:spPr>
            <a:xfrm>
              <a:off x="4579750" y="3962088"/>
              <a:ext cx="119100" cy="31500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9" name="Google Shape;2789;p75"/>
            <p:cNvSpPr/>
            <p:nvPr/>
          </p:nvSpPr>
          <p:spPr>
            <a:xfrm>
              <a:off x="3663575" y="4354075"/>
              <a:ext cx="119100" cy="36900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0" name="Google Shape;2790;p75"/>
            <p:cNvSpPr/>
            <p:nvPr/>
          </p:nvSpPr>
          <p:spPr>
            <a:xfrm>
              <a:off x="4012425" y="4354075"/>
              <a:ext cx="119100" cy="36900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1" name="Google Shape;2791;p75"/>
            <p:cNvSpPr/>
            <p:nvPr/>
          </p:nvSpPr>
          <p:spPr>
            <a:xfrm>
              <a:off x="4282700" y="4354075"/>
              <a:ext cx="59400" cy="18000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2" name="Google Shape;2792;p75"/>
            <p:cNvSpPr/>
            <p:nvPr/>
          </p:nvSpPr>
          <p:spPr>
            <a:xfrm>
              <a:off x="3669525" y="4631575"/>
              <a:ext cx="119100" cy="18000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3" name="Google Shape;2793;p75"/>
            <p:cNvSpPr/>
            <p:nvPr/>
          </p:nvSpPr>
          <p:spPr>
            <a:xfrm>
              <a:off x="3966000" y="4636675"/>
              <a:ext cx="119100" cy="18000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4" name="Google Shape;2794;p75"/>
            <p:cNvSpPr/>
            <p:nvPr/>
          </p:nvSpPr>
          <p:spPr>
            <a:xfrm>
              <a:off x="4239825" y="4643425"/>
              <a:ext cx="119100" cy="18000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5" name="Google Shape;2795;p75"/>
            <p:cNvSpPr/>
            <p:nvPr/>
          </p:nvSpPr>
          <p:spPr>
            <a:xfrm>
              <a:off x="4535753" y="4633975"/>
              <a:ext cx="144000" cy="36900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97" name="Google Shape;2797;p75"/>
          <p:cNvSpPr txBox="1">
            <a:spLocks noGrp="1"/>
          </p:cNvSpPr>
          <p:nvPr>
            <p:ph type="body" idx="1"/>
          </p:nvPr>
        </p:nvSpPr>
        <p:spPr>
          <a:xfrm>
            <a:off x="573000" y="4154725"/>
            <a:ext cx="1563300" cy="360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81650" tIns="40825" rIns="81650" bIns="408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600"/>
              <a:buFont typeface="Aleo"/>
              <a:buNone/>
            </a:pPr>
            <a:r>
              <a:rPr lang="en">
                <a:solidFill>
                  <a:schemeClr val="lt1"/>
                </a:solidFill>
              </a:rPr>
              <a:t>High Bias Data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798" name="Google Shape;2798;p75"/>
          <p:cNvSpPr txBox="1">
            <a:spLocks noGrp="1"/>
          </p:cNvSpPr>
          <p:nvPr>
            <p:ph type="body" idx="3"/>
          </p:nvPr>
        </p:nvSpPr>
        <p:spPr>
          <a:xfrm>
            <a:off x="1183125" y="4474225"/>
            <a:ext cx="3218100" cy="252000"/>
          </a:xfrm>
          <a:prstGeom prst="rect">
            <a:avLst/>
          </a:prstGeom>
          <a:solidFill>
            <a:srgbClr val="8B8B8B"/>
          </a:solidFill>
          <a:ln>
            <a:noFill/>
          </a:ln>
        </p:spPr>
        <p:txBody>
          <a:bodyPr spcFirstLastPara="1" wrap="square" lIns="81650" tIns="40825" rIns="81650" bIns="408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200"/>
              <a:buFont typeface="Aleo"/>
              <a:buNone/>
            </a:pPr>
            <a:r>
              <a:rPr lang="en" sz="1300">
                <a:solidFill>
                  <a:schemeClr val="lt1"/>
                </a:solidFill>
              </a:rPr>
              <a:t>Inconsistent Brightness in Dataset</a:t>
            </a:r>
            <a:endParaRPr sz="1300">
              <a:solidFill>
                <a:schemeClr val="lt1"/>
              </a:solidFill>
            </a:endParaRPr>
          </a:p>
        </p:txBody>
      </p:sp>
      <p:sp>
        <p:nvSpPr>
          <p:cNvPr id="2799" name="Google Shape;2799;p75"/>
          <p:cNvSpPr txBox="1">
            <a:spLocks noGrp="1"/>
          </p:cNvSpPr>
          <p:nvPr>
            <p:ph type="title"/>
          </p:nvPr>
        </p:nvSpPr>
        <p:spPr>
          <a:xfrm>
            <a:off x="2195531" y="205979"/>
            <a:ext cx="6841500" cy="49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650" tIns="40825" rIns="81650" bIns="408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</a:pPr>
            <a:r>
              <a:rPr lang="en" sz="2500"/>
              <a:t>PROBLEM </a:t>
            </a:r>
            <a:r>
              <a:rPr lang="en" sz="2500">
                <a:solidFill>
                  <a:schemeClr val="accent1"/>
                </a:solidFill>
              </a:rPr>
              <a:t>FACED</a:t>
            </a:r>
            <a:endParaRPr sz="2500">
              <a:solidFill>
                <a:schemeClr val="accent1"/>
              </a:solidFill>
            </a:endParaRPr>
          </a:p>
        </p:txBody>
      </p:sp>
      <p:sp>
        <p:nvSpPr>
          <p:cNvPr id="2800" name="Google Shape;2800;p75"/>
          <p:cNvSpPr txBox="1">
            <a:spLocks noGrp="1"/>
          </p:cNvSpPr>
          <p:nvPr>
            <p:ph type="subTitle" idx="5"/>
          </p:nvPr>
        </p:nvSpPr>
        <p:spPr>
          <a:xfrm>
            <a:off x="2195531" y="612561"/>
            <a:ext cx="6841500" cy="2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650" tIns="40825" rIns="81650" bIns="40825" anchor="t" anchorCtr="0">
            <a:noAutofit/>
          </a:bodyPr>
          <a:lstStyle/>
          <a:p>
            <a:pPr marL="0" lvl="0" indent="0" algn="l" rtl="0">
              <a:lnSpc>
                <a:spcPct val="107142"/>
              </a:lnSpc>
              <a:spcBef>
                <a:spcPts val="0"/>
              </a:spcBef>
              <a:spcAft>
                <a:spcPts val="1600"/>
              </a:spcAft>
              <a:buClr>
                <a:srgbClr val="909090"/>
              </a:buClr>
              <a:buSzPts val="1400"/>
              <a:buFont typeface="Aleo"/>
              <a:buNone/>
            </a:pPr>
            <a:r>
              <a:rPr lang="en" sz="1100"/>
              <a:t>Underfitting</a:t>
            </a:r>
            <a:endParaRPr sz="11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5" name="Google Shape;2805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0025" y="1291225"/>
            <a:ext cx="4629525" cy="3369475"/>
          </a:xfrm>
          <a:prstGeom prst="rect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807" name="Google Shape;2807;p76"/>
          <p:cNvSpPr txBox="1">
            <a:spLocks noGrp="1"/>
          </p:cNvSpPr>
          <p:nvPr>
            <p:ph type="body" idx="1"/>
          </p:nvPr>
        </p:nvSpPr>
        <p:spPr>
          <a:xfrm>
            <a:off x="856625" y="4170225"/>
            <a:ext cx="2158200" cy="360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81650" tIns="40825" rIns="81650" bIns="408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600"/>
              <a:buFont typeface="Aleo"/>
              <a:buNone/>
            </a:pPr>
            <a:r>
              <a:rPr lang="en">
                <a:solidFill>
                  <a:schemeClr val="lt1"/>
                </a:solidFill>
              </a:rPr>
              <a:t>Data Augmentation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808" name="Google Shape;2808;p76"/>
          <p:cNvSpPr txBox="1">
            <a:spLocks noGrp="1"/>
          </p:cNvSpPr>
          <p:nvPr>
            <p:ph type="body" idx="3"/>
          </p:nvPr>
        </p:nvSpPr>
        <p:spPr>
          <a:xfrm>
            <a:off x="1678400" y="4482650"/>
            <a:ext cx="3297900" cy="252000"/>
          </a:xfrm>
          <a:prstGeom prst="rect">
            <a:avLst/>
          </a:prstGeom>
          <a:solidFill>
            <a:srgbClr val="8B8B8B"/>
          </a:solidFill>
          <a:ln>
            <a:noFill/>
          </a:ln>
        </p:spPr>
        <p:txBody>
          <a:bodyPr spcFirstLastPara="1" wrap="square" lIns="81650" tIns="40825" rIns="81650" bIns="408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200"/>
              <a:buFont typeface="Aleo"/>
              <a:buNone/>
            </a:pPr>
            <a:r>
              <a:rPr lang="en" sz="1300">
                <a:solidFill>
                  <a:schemeClr val="lt1"/>
                </a:solidFill>
              </a:rPr>
              <a:t>Pre-processed Data using various Filters</a:t>
            </a:r>
            <a:endParaRPr sz="1300">
              <a:solidFill>
                <a:schemeClr val="lt1"/>
              </a:solidFill>
            </a:endParaRPr>
          </a:p>
        </p:txBody>
      </p:sp>
      <p:sp>
        <p:nvSpPr>
          <p:cNvPr id="2809" name="Google Shape;2809;p76"/>
          <p:cNvSpPr txBox="1">
            <a:spLocks noGrp="1"/>
          </p:cNvSpPr>
          <p:nvPr>
            <p:ph type="title"/>
          </p:nvPr>
        </p:nvSpPr>
        <p:spPr>
          <a:xfrm>
            <a:off x="2195531" y="205979"/>
            <a:ext cx="6841500" cy="49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650" tIns="40825" rIns="81650" bIns="408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</a:pPr>
            <a:r>
              <a:rPr lang="en" sz="2500"/>
              <a:t>SOLUTION</a:t>
            </a:r>
            <a:endParaRPr sz="2500">
              <a:solidFill>
                <a:schemeClr val="accent1"/>
              </a:solidFill>
            </a:endParaRPr>
          </a:p>
        </p:txBody>
      </p:sp>
      <p:sp>
        <p:nvSpPr>
          <p:cNvPr id="2810" name="Google Shape;2810;p76"/>
          <p:cNvSpPr txBox="1">
            <a:spLocks noGrp="1"/>
          </p:cNvSpPr>
          <p:nvPr>
            <p:ph type="subTitle" idx="5"/>
          </p:nvPr>
        </p:nvSpPr>
        <p:spPr>
          <a:xfrm>
            <a:off x="2195531" y="612561"/>
            <a:ext cx="6841500" cy="2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650" tIns="40825" rIns="81650" bIns="40825" anchor="t" anchorCtr="0">
            <a:noAutofit/>
          </a:bodyPr>
          <a:lstStyle/>
          <a:p>
            <a:pPr marL="0" lvl="0" indent="0" algn="l" rtl="0">
              <a:lnSpc>
                <a:spcPct val="107142"/>
              </a:lnSpc>
              <a:spcBef>
                <a:spcPts val="0"/>
              </a:spcBef>
              <a:spcAft>
                <a:spcPts val="1600"/>
              </a:spcAft>
              <a:buClr>
                <a:srgbClr val="909090"/>
              </a:buClr>
              <a:buSzPts val="1400"/>
              <a:buFont typeface="Aleo"/>
              <a:buNone/>
            </a:pPr>
            <a:r>
              <a:rPr lang="en" sz="1100"/>
              <a:t>Image Processing</a:t>
            </a:r>
            <a:endParaRPr sz="11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5" name="Google Shape;2815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6898" y="1315423"/>
            <a:ext cx="4863400" cy="3234350"/>
          </a:xfrm>
          <a:prstGeom prst="rect">
            <a:avLst/>
          </a:prstGeom>
          <a:noFill/>
          <a:ln w="762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71000"/>
              </a:srgbClr>
            </a:outerShdw>
          </a:effectLst>
        </p:spPr>
      </p:pic>
      <p:sp>
        <p:nvSpPr>
          <p:cNvPr id="2817" name="Google Shape;2817;p77"/>
          <p:cNvSpPr txBox="1">
            <a:spLocks noGrp="1"/>
          </p:cNvSpPr>
          <p:nvPr>
            <p:ph type="body" idx="1"/>
          </p:nvPr>
        </p:nvSpPr>
        <p:spPr>
          <a:xfrm>
            <a:off x="573000" y="4154725"/>
            <a:ext cx="1255800" cy="360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81650" tIns="40825" rIns="81650" bIns="408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600"/>
              <a:buFont typeface="Aleo"/>
              <a:buNone/>
            </a:pPr>
            <a:r>
              <a:rPr lang="en">
                <a:solidFill>
                  <a:schemeClr val="lt1"/>
                </a:solidFill>
              </a:rPr>
              <a:t>False Input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818" name="Google Shape;2818;p77"/>
          <p:cNvSpPr txBox="1">
            <a:spLocks noGrp="1"/>
          </p:cNvSpPr>
          <p:nvPr>
            <p:ph type="body" idx="3"/>
          </p:nvPr>
        </p:nvSpPr>
        <p:spPr>
          <a:xfrm>
            <a:off x="1183125" y="4474225"/>
            <a:ext cx="4893000" cy="252000"/>
          </a:xfrm>
          <a:prstGeom prst="rect">
            <a:avLst/>
          </a:prstGeom>
          <a:solidFill>
            <a:srgbClr val="8B8B8B"/>
          </a:solidFill>
          <a:ln>
            <a:noFill/>
          </a:ln>
        </p:spPr>
        <p:txBody>
          <a:bodyPr spcFirstLastPara="1" wrap="square" lIns="81650" tIns="40825" rIns="81650" bIns="408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200"/>
              <a:buFont typeface="Aleo"/>
              <a:buNone/>
            </a:pPr>
            <a:r>
              <a:rPr lang="en" sz="1300">
                <a:solidFill>
                  <a:schemeClr val="lt1"/>
                </a:solidFill>
              </a:rPr>
              <a:t>Images Uploaded might be Filtered if taken from Camera App </a:t>
            </a:r>
            <a:endParaRPr sz="1300">
              <a:solidFill>
                <a:schemeClr val="lt1"/>
              </a:solidFill>
            </a:endParaRPr>
          </a:p>
        </p:txBody>
      </p:sp>
      <p:sp>
        <p:nvSpPr>
          <p:cNvPr id="2819" name="Google Shape;2819;p77"/>
          <p:cNvSpPr txBox="1">
            <a:spLocks noGrp="1"/>
          </p:cNvSpPr>
          <p:nvPr>
            <p:ph type="title"/>
          </p:nvPr>
        </p:nvSpPr>
        <p:spPr>
          <a:xfrm>
            <a:off x="2195531" y="205979"/>
            <a:ext cx="6841500" cy="49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650" tIns="40825" rIns="81650" bIns="408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</a:pPr>
            <a:r>
              <a:rPr lang="en" sz="2500"/>
              <a:t>PROBLEM </a:t>
            </a:r>
            <a:r>
              <a:rPr lang="en" sz="2500">
                <a:solidFill>
                  <a:schemeClr val="accent1"/>
                </a:solidFill>
              </a:rPr>
              <a:t>FACED</a:t>
            </a:r>
            <a:endParaRPr sz="2500">
              <a:solidFill>
                <a:schemeClr val="accent1"/>
              </a:solidFill>
            </a:endParaRPr>
          </a:p>
        </p:txBody>
      </p:sp>
      <p:sp>
        <p:nvSpPr>
          <p:cNvPr id="2820" name="Google Shape;2820;p77"/>
          <p:cNvSpPr txBox="1">
            <a:spLocks noGrp="1"/>
          </p:cNvSpPr>
          <p:nvPr>
            <p:ph type="subTitle" idx="5"/>
          </p:nvPr>
        </p:nvSpPr>
        <p:spPr>
          <a:xfrm>
            <a:off x="2195531" y="612561"/>
            <a:ext cx="6841500" cy="2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650" tIns="40825" rIns="81650" bIns="40825" anchor="t" anchorCtr="0">
            <a:noAutofit/>
          </a:bodyPr>
          <a:lstStyle/>
          <a:p>
            <a:pPr marL="0" lvl="0" indent="0" algn="l" rtl="0">
              <a:lnSpc>
                <a:spcPct val="107142"/>
              </a:lnSpc>
              <a:spcBef>
                <a:spcPts val="0"/>
              </a:spcBef>
              <a:spcAft>
                <a:spcPts val="1600"/>
              </a:spcAft>
              <a:buClr>
                <a:srgbClr val="909090"/>
              </a:buClr>
              <a:buSzPts val="1400"/>
              <a:buFont typeface="Aleo"/>
              <a:buNone/>
            </a:pPr>
            <a:r>
              <a:rPr lang="en" sz="1100"/>
              <a:t>Filters Applied to Phone Images causes Images Uploaded Pre-processed</a:t>
            </a:r>
            <a:endParaRPr sz="1100"/>
          </a:p>
        </p:txBody>
      </p:sp>
      <p:sp>
        <p:nvSpPr>
          <p:cNvPr id="2821" name="Google Shape;2821;p77"/>
          <p:cNvSpPr txBox="1"/>
          <p:nvPr/>
        </p:nvSpPr>
        <p:spPr>
          <a:xfrm>
            <a:off x="0" y="4873350"/>
            <a:ext cx="9144000" cy="47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Aleo Light"/>
                <a:ea typeface="Aleo Light"/>
                <a:cs typeface="Aleo Light"/>
                <a:sym typeface="Aleo Light"/>
              </a:rPr>
              <a:t>Source:</a:t>
            </a:r>
            <a:r>
              <a:rPr lang="en" sz="600" u="sng">
                <a:solidFill>
                  <a:schemeClr val="hlink"/>
                </a:solidFill>
                <a:latin typeface="Aleo Light"/>
                <a:ea typeface="Aleo Light"/>
                <a:cs typeface="Aleo Light"/>
                <a:sym typeface="Aleo Light"/>
                <a:hlinkClick r:id="rId4"/>
              </a:rPr>
              <a:t>https://www.mirror.co.uk/tech/youtubers-using-special-cameras-built-21207287</a:t>
            </a:r>
            <a:endParaRPr sz="600">
              <a:latin typeface="Aleo Light"/>
              <a:ea typeface="Aleo Light"/>
              <a:cs typeface="Aleo Light"/>
              <a:sym typeface="Ale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latin typeface="Aleo Light"/>
              <a:ea typeface="Aleo Light"/>
              <a:cs typeface="Aleo Light"/>
              <a:sym typeface="Ale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latin typeface="Aleo Light"/>
              <a:ea typeface="Aleo Light"/>
              <a:cs typeface="Aleo Light"/>
              <a:sym typeface="Aleo Ligh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Forehead acne causes and treatments | MDacne">
            <a:extLst>
              <a:ext uri="{FF2B5EF4-FFF2-40B4-BE49-F238E27FC236}">
                <a16:creationId xmlns:a16="http://schemas.microsoft.com/office/drawing/2014/main" id="{4B510362-AEFD-5992-E565-F3011F555A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531" y="1355794"/>
            <a:ext cx="4040077" cy="3041322"/>
          </a:xfrm>
          <a:prstGeom prst="rect">
            <a:avLst/>
          </a:prstGeom>
          <a:solidFill>
            <a:srgbClr val="FFFFFF">
              <a:shade val="85000"/>
            </a:srgbClr>
          </a:solidFill>
          <a:ln w="762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17" name="Google Shape;2817;p77"/>
          <p:cNvSpPr txBox="1">
            <a:spLocks noGrp="1"/>
          </p:cNvSpPr>
          <p:nvPr>
            <p:ph type="body" idx="1"/>
          </p:nvPr>
        </p:nvSpPr>
        <p:spPr>
          <a:xfrm>
            <a:off x="1301640" y="4093883"/>
            <a:ext cx="1255800" cy="360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81650" tIns="40825" rIns="81650" bIns="408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600"/>
              <a:buFont typeface="Aleo"/>
              <a:buNone/>
            </a:pPr>
            <a:r>
              <a:rPr lang="en" dirty="0">
                <a:solidFill>
                  <a:schemeClr val="lt1"/>
                </a:solidFill>
              </a:rPr>
              <a:t>False Input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2818" name="Google Shape;2818;p77"/>
          <p:cNvSpPr txBox="1">
            <a:spLocks noGrp="1"/>
          </p:cNvSpPr>
          <p:nvPr>
            <p:ph type="body" idx="3"/>
          </p:nvPr>
        </p:nvSpPr>
        <p:spPr>
          <a:xfrm>
            <a:off x="1950023" y="4397115"/>
            <a:ext cx="4585455" cy="470999"/>
          </a:xfrm>
          <a:prstGeom prst="rect">
            <a:avLst/>
          </a:prstGeom>
          <a:solidFill>
            <a:srgbClr val="8B8B8B"/>
          </a:solidFill>
          <a:ln>
            <a:noFill/>
          </a:ln>
        </p:spPr>
        <p:txBody>
          <a:bodyPr spcFirstLastPara="1" wrap="square" lIns="81650" tIns="40825" rIns="81650" bIns="408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200"/>
              <a:buFont typeface="Aleo"/>
              <a:buNone/>
            </a:pPr>
            <a:r>
              <a:rPr lang="en" sz="1300" dirty="0">
                <a:solidFill>
                  <a:schemeClr val="lt1"/>
                </a:solidFill>
              </a:rPr>
              <a:t>Whole face cannot be detected, hence acne grows on other parts of the face needs to be tested twice.</a:t>
            </a:r>
            <a:endParaRPr sz="1300" dirty="0">
              <a:solidFill>
                <a:schemeClr val="lt1"/>
              </a:solidFill>
            </a:endParaRPr>
          </a:p>
        </p:txBody>
      </p:sp>
      <p:sp>
        <p:nvSpPr>
          <p:cNvPr id="2819" name="Google Shape;2819;p77"/>
          <p:cNvSpPr txBox="1">
            <a:spLocks noGrp="1"/>
          </p:cNvSpPr>
          <p:nvPr>
            <p:ph type="title"/>
          </p:nvPr>
        </p:nvSpPr>
        <p:spPr>
          <a:xfrm>
            <a:off x="2195531" y="283949"/>
            <a:ext cx="6841500" cy="49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650" tIns="40825" rIns="81650" bIns="408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</a:pPr>
            <a:r>
              <a:rPr lang="en" sz="2500" dirty="0"/>
              <a:t>PROBLEM </a:t>
            </a:r>
            <a:r>
              <a:rPr lang="en" sz="2500" dirty="0">
                <a:solidFill>
                  <a:schemeClr val="accent1"/>
                </a:solidFill>
              </a:rPr>
              <a:t>FACED</a:t>
            </a:r>
            <a:endParaRPr sz="2500" dirty="0">
              <a:solidFill>
                <a:schemeClr val="accent1"/>
              </a:solidFill>
            </a:endParaRPr>
          </a:p>
        </p:txBody>
      </p:sp>
      <p:sp>
        <p:nvSpPr>
          <p:cNvPr id="2821" name="Google Shape;2821;p77"/>
          <p:cNvSpPr txBox="1"/>
          <p:nvPr/>
        </p:nvSpPr>
        <p:spPr>
          <a:xfrm>
            <a:off x="0" y="4873350"/>
            <a:ext cx="9144000" cy="47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Aleo Light"/>
                <a:ea typeface="Aleo Light"/>
                <a:cs typeface="Aleo Light"/>
                <a:sym typeface="Aleo Light"/>
              </a:rPr>
              <a:t>Source:</a:t>
            </a:r>
            <a:r>
              <a:rPr lang="en" sz="600" u="sng">
                <a:solidFill>
                  <a:schemeClr val="hlink"/>
                </a:solidFill>
                <a:latin typeface="Aleo Light"/>
                <a:ea typeface="Aleo Light"/>
                <a:cs typeface="Aleo Light"/>
                <a:sym typeface="Aleo Light"/>
                <a:hlinkClick r:id="rId4"/>
              </a:rPr>
              <a:t>https://www.mirror.co.uk/tech/youtubers-using-special-cameras-built-21207287</a:t>
            </a:r>
            <a:endParaRPr sz="600">
              <a:latin typeface="Aleo Light"/>
              <a:ea typeface="Aleo Light"/>
              <a:cs typeface="Aleo Light"/>
              <a:sym typeface="Ale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latin typeface="Aleo Light"/>
              <a:ea typeface="Aleo Light"/>
              <a:cs typeface="Aleo Light"/>
              <a:sym typeface="Ale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latin typeface="Aleo Light"/>
              <a:ea typeface="Aleo Light"/>
              <a:cs typeface="Aleo Light"/>
              <a:sym typeface="Aleo Light"/>
            </a:endParaRPr>
          </a:p>
        </p:txBody>
      </p:sp>
    </p:spTree>
    <p:extLst>
      <p:ext uri="{BB962C8B-B14F-4D97-AF65-F5344CB8AC3E}">
        <p14:creationId xmlns:p14="http://schemas.microsoft.com/office/powerpoint/2010/main" val="34137912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6" name="Google Shape;2826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4888" y="1502825"/>
            <a:ext cx="5454224" cy="2727112"/>
          </a:xfrm>
          <a:prstGeom prst="rect">
            <a:avLst/>
          </a:prstGeom>
          <a:noFill/>
          <a:ln w="762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71000"/>
              </a:srgbClr>
            </a:outerShdw>
          </a:effectLst>
        </p:spPr>
      </p:pic>
      <p:sp>
        <p:nvSpPr>
          <p:cNvPr id="2828" name="Google Shape;2828;p78"/>
          <p:cNvSpPr txBox="1">
            <a:spLocks noGrp="1"/>
          </p:cNvSpPr>
          <p:nvPr>
            <p:ph type="body" idx="1"/>
          </p:nvPr>
        </p:nvSpPr>
        <p:spPr>
          <a:xfrm>
            <a:off x="573000" y="4154725"/>
            <a:ext cx="1780200" cy="360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81650" tIns="40825" rIns="81650" bIns="408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600"/>
              <a:buFont typeface="Aleo"/>
              <a:buNone/>
            </a:pPr>
            <a:r>
              <a:rPr lang="en">
                <a:solidFill>
                  <a:schemeClr val="lt1"/>
                </a:solidFill>
              </a:rPr>
              <a:t>Confused Model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829" name="Google Shape;2829;p78"/>
          <p:cNvSpPr txBox="1">
            <a:spLocks noGrp="1"/>
          </p:cNvSpPr>
          <p:nvPr>
            <p:ph type="body" idx="3"/>
          </p:nvPr>
        </p:nvSpPr>
        <p:spPr>
          <a:xfrm>
            <a:off x="1183125" y="4474225"/>
            <a:ext cx="4893000" cy="436200"/>
          </a:xfrm>
          <a:prstGeom prst="rect">
            <a:avLst/>
          </a:prstGeom>
          <a:solidFill>
            <a:srgbClr val="8B8B8B"/>
          </a:solidFill>
          <a:ln>
            <a:noFill/>
          </a:ln>
        </p:spPr>
        <p:txBody>
          <a:bodyPr spcFirstLastPara="1" wrap="square" lIns="81650" tIns="40825" rIns="81650" bIns="408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200"/>
              <a:buFont typeface="Aleo"/>
              <a:buNone/>
            </a:pPr>
            <a:r>
              <a:rPr lang="en" sz="1300">
                <a:solidFill>
                  <a:schemeClr val="lt1"/>
                </a:solidFill>
              </a:rPr>
              <a:t>Current Model only Trained with Lighter Asian Skin due to limitation of Available Dataset</a:t>
            </a:r>
            <a:endParaRPr sz="1300">
              <a:solidFill>
                <a:schemeClr val="lt1"/>
              </a:solidFill>
            </a:endParaRPr>
          </a:p>
        </p:txBody>
      </p:sp>
      <p:sp>
        <p:nvSpPr>
          <p:cNvPr id="2830" name="Google Shape;2830;p78"/>
          <p:cNvSpPr txBox="1">
            <a:spLocks noGrp="1"/>
          </p:cNvSpPr>
          <p:nvPr>
            <p:ph type="title"/>
          </p:nvPr>
        </p:nvSpPr>
        <p:spPr>
          <a:xfrm>
            <a:off x="2195531" y="205979"/>
            <a:ext cx="6841500" cy="49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650" tIns="40825" rIns="81650" bIns="408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</a:pPr>
            <a:r>
              <a:rPr lang="en" sz="2500"/>
              <a:t>PROBLEM </a:t>
            </a:r>
            <a:r>
              <a:rPr lang="en" sz="2500">
                <a:solidFill>
                  <a:schemeClr val="accent1"/>
                </a:solidFill>
              </a:rPr>
              <a:t>FACED</a:t>
            </a:r>
            <a:endParaRPr sz="2500">
              <a:solidFill>
                <a:schemeClr val="accent1"/>
              </a:solidFill>
            </a:endParaRPr>
          </a:p>
        </p:txBody>
      </p:sp>
      <p:sp>
        <p:nvSpPr>
          <p:cNvPr id="2831" name="Google Shape;2831;p78"/>
          <p:cNvSpPr txBox="1">
            <a:spLocks noGrp="1"/>
          </p:cNvSpPr>
          <p:nvPr>
            <p:ph type="subTitle" idx="5"/>
          </p:nvPr>
        </p:nvSpPr>
        <p:spPr>
          <a:xfrm>
            <a:off x="2195531" y="612561"/>
            <a:ext cx="6841500" cy="2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650" tIns="40825" rIns="81650" bIns="40825" anchor="t" anchorCtr="0">
            <a:noAutofit/>
          </a:bodyPr>
          <a:lstStyle/>
          <a:p>
            <a:pPr marL="0" lvl="0" indent="0" algn="l" rtl="0">
              <a:lnSpc>
                <a:spcPct val="107142"/>
              </a:lnSpc>
              <a:spcBef>
                <a:spcPts val="0"/>
              </a:spcBef>
              <a:spcAft>
                <a:spcPts val="1600"/>
              </a:spcAft>
              <a:buClr>
                <a:srgbClr val="909090"/>
              </a:buClr>
              <a:buSzPts val="1400"/>
              <a:buFont typeface="Aleo"/>
              <a:buNone/>
            </a:pPr>
            <a:r>
              <a:rPr lang="en" sz="1100"/>
              <a:t>Various Skin Complexion</a:t>
            </a:r>
            <a:endParaRPr sz="1100"/>
          </a:p>
        </p:txBody>
      </p:sp>
      <p:sp>
        <p:nvSpPr>
          <p:cNvPr id="2832" name="Google Shape;2832;p78"/>
          <p:cNvSpPr txBox="1"/>
          <p:nvPr/>
        </p:nvSpPr>
        <p:spPr>
          <a:xfrm>
            <a:off x="0" y="4873350"/>
            <a:ext cx="9144000" cy="47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Aleo Light"/>
                <a:ea typeface="Aleo Light"/>
                <a:cs typeface="Aleo Light"/>
                <a:sym typeface="Aleo Light"/>
              </a:rPr>
              <a:t>Source:</a:t>
            </a:r>
            <a:r>
              <a:rPr lang="en" sz="600" u="sng">
                <a:solidFill>
                  <a:schemeClr val="hlink"/>
                </a:solidFill>
                <a:latin typeface="Aleo Light"/>
                <a:ea typeface="Aleo Light"/>
                <a:cs typeface="Aleo Light"/>
                <a:sym typeface="Aleo Light"/>
                <a:hlinkClick r:id="rId4"/>
              </a:rPr>
              <a:t>https://www.dreamstime.com/illustration/human-skin-color.html</a:t>
            </a:r>
            <a:endParaRPr sz="600">
              <a:latin typeface="Aleo Light"/>
              <a:ea typeface="Aleo Light"/>
              <a:cs typeface="Aleo Light"/>
              <a:sym typeface="Ale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latin typeface="Aleo Light"/>
              <a:ea typeface="Aleo Light"/>
              <a:cs typeface="Aleo Light"/>
              <a:sym typeface="Ale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latin typeface="Aleo Light"/>
              <a:ea typeface="Aleo Light"/>
              <a:cs typeface="Aleo Light"/>
              <a:sym typeface="Ale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latin typeface="Aleo Light"/>
              <a:ea typeface="Aleo Light"/>
              <a:cs typeface="Aleo Light"/>
              <a:sym typeface="Aleo Ligh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7" name="Google Shape;2837;p79"/>
          <p:cNvSpPr txBox="1">
            <a:spLocks noGrp="1"/>
          </p:cNvSpPr>
          <p:nvPr>
            <p:ph type="title"/>
          </p:nvPr>
        </p:nvSpPr>
        <p:spPr>
          <a:xfrm>
            <a:off x="2195531" y="205979"/>
            <a:ext cx="6841359" cy="493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650" tIns="40825" rIns="81650" bIns="408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</a:pPr>
            <a:r>
              <a:rPr lang="en" sz="2500"/>
              <a:t>COMPARISON </a:t>
            </a:r>
            <a:r>
              <a:rPr lang="en" sz="2500">
                <a:solidFill>
                  <a:schemeClr val="accent1"/>
                </a:solidFill>
              </a:rPr>
              <a:t>TABLES</a:t>
            </a:r>
            <a:endParaRPr sz="2500">
              <a:solidFill>
                <a:schemeClr val="accent1"/>
              </a:solidFill>
            </a:endParaRPr>
          </a:p>
        </p:txBody>
      </p:sp>
      <p:sp>
        <p:nvSpPr>
          <p:cNvPr id="2839" name="Google Shape;2839;p79"/>
          <p:cNvSpPr txBox="1">
            <a:spLocks noGrp="1"/>
          </p:cNvSpPr>
          <p:nvPr>
            <p:ph type="subTitle" idx="1"/>
          </p:nvPr>
        </p:nvSpPr>
        <p:spPr>
          <a:xfrm>
            <a:off x="2195531" y="612561"/>
            <a:ext cx="6841359" cy="26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650" tIns="40825" rIns="81650" bIns="40825" anchor="t" anchorCtr="0">
            <a:noAutofit/>
          </a:bodyPr>
          <a:lstStyle/>
          <a:p>
            <a:pPr marL="0" lvl="0" indent="0" algn="l" rtl="0">
              <a:lnSpc>
                <a:spcPct val="107142"/>
              </a:lnSpc>
              <a:spcBef>
                <a:spcPts val="0"/>
              </a:spcBef>
              <a:spcAft>
                <a:spcPts val="0"/>
              </a:spcAft>
              <a:buClr>
                <a:srgbClr val="909090"/>
              </a:buClr>
              <a:buSzPts val="1400"/>
              <a:buFont typeface="Aleo"/>
              <a:buNone/>
            </a:pPr>
            <a:r>
              <a:rPr lang="en" sz="1100"/>
              <a:t>Comparing the Acne Classifier with Contemporary Alternative Options</a:t>
            </a:r>
            <a:endParaRPr sz="1100"/>
          </a:p>
          <a:p>
            <a:pPr marL="0" lvl="0" indent="0" algn="l" rtl="0">
              <a:lnSpc>
                <a:spcPct val="107142"/>
              </a:lnSpc>
              <a:spcBef>
                <a:spcPts val="300"/>
              </a:spcBef>
              <a:spcAft>
                <a:spcPts val="1600"/>
              </a:spcAft>
              <a:buClr>
                <a:srgbClr val="909090"/>
              </a:buClr>
              <a:buSzPts val="1400"/>
              <a:buFont typeface="Aleo"/>
              <a:buNone/>
            </a:pPr>
            <a:endParaRPr sz="1100"/>
          </a:p>
        </p:txBody>
      </p:sp>
      <p:graphicFrame>
        <p:nvGraphicFramePr>
          <p:cNvPr id="2840" name="Google Shape;2840;p79"/>
          <p:cNvGraphicFramePr/>
          <p:nvPr/>
        </p:nvGraphicFramePr>
        <p:xfrm>
          <a:off x="899398" y="1420019"/>
          <a:ext cx="2196225" cy="2322510"/>
        </p:xfrm>
        <a:graphic>
          <a:graphicData uri="http://schemas.openxmlformats.org/drawingml/2006/table">
            <a:tbl>
              <a:tblPr firstRow="1" bandRow="1">
                <a:noFill/>
                <a:tableStyleId>{1687F4F0-92DB-45A2-A537-758B5E1CA67B}</a:tableStyleId>
              </a:tblPr>
              <a:tblGrid>
                <a:gridCol w="2196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18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Aleo"/>
                          <a:ea typeface="Aleo"/>
                          <a:cs typeface="Aleo"/>
                          <a:sym typeface="Aleo"/>
                        </a:rPr>
                        <a:t>ACNE CLASSIFIER</a:t>
                      </a:r>
                      <a:endParaRPr sz="1600" b="1" u="none" strike="noStrike" cap="none">
                        <a:latin typeface="Aleo"/>
                        <a:ea typeface="Aleo"/>
                        <a:cs typeface="Aleo"/>
                        <a:sym typeface="Aleo"/>
                      </a:endParaRPr>
                    </a:p>
                  </a:txBody>
                  <a:tcPr marL="48100" marR="48100" marT="22875" marB="2287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8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Free</a:t>
                      </a:r>
                      <a:endParaRPr sz="1200" u="none" strike="noStrike" cap="none"/>
                    </a:p>
                  </a:txBody>
                  <a:tcPr marL="48100" marR="48100" marT="22875" marB="2287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8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5 Seconds</a:t>
                      </a:r>
                      <a:endParaRPr sz="1200" u="none" strike="noStrike" cap="none"/>
                    </a:p>
                  </a:txBody>
                  <a:tcPr marL="48100" marR="48100" marT="22875" marB="2287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8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Follow Up Anytime</a:t>
                      </a:r>
                      <a:endParaRPr sz="1200" u="none" strike="noStrike" cap="none"/>
                    </a:p>
                  </a:txBody>
                  <a:tcPr marL="48100" marR="48100" marT="22875" marB="2287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8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Recommends Best Skin Care Solution (Proposed)</a:t>
                      </a:r>
                      <a:endParaRPr sz="1200" u="none" strike="noStrike" cap="none"/>
                    </a:p>
                  </a:txBody>
                  <a:tcPr marL="48100" marR="48100" marT="22875" marB="2287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8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24/7 Support</a:t>
                      </a:r>
                      <a:endParaRPr sz="1200" u="none" strike="noStrike" cap="none"/>
                    </a:p>
                  </a:txBody>
                  <a:tcPr marL="48100" marR="48100" marT="22875" marB="22875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8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Virtual Interaction</a:t>
                      </a:r>
                      <a:endParaRPr sz="1200" u="none" strike="noStrike" cap="none"/>
                    </a:p>
                  </a:txBody>
                  <a:tcPr marL="48100" marR="48100" marT="22875" marB="22875" anchor="ctr"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841" name="Google Shape;2841;p79"/>
          <p:cNvGraphicFramePr/>
          <p:nvPr/>
        </p:nvGraphicFramePr>
        <p:xfrm>
          <a:off x="3384053" y="1422400"/>
          <a:ext cx="2196475" cy="2322510"/>
        </p:xfrm>
        <a:graphic>
          <a:graphicData uri="http://schemas.openxmlformats.org/drawingml/2006/table">
            <a:tbl>
              <a:tblPr firstRow="1" bandRow="1">
                <a:noFill/>
                <a:tableStyleId>{F2340F3A-08DF-44D9-9FAE-DBAC8074CAA9}</a:tableStyleId>
              </a:tblPr>
              <a:tblGrid>
                <a:gridCol w="2196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18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Aleo"/>
                          <a:ea typeface="Aleo"/>
                          <a:cs typeface="Aleo"/>
                          <a:sym typeface="Aleo"/>
                        </a:rPr>
                        <a:t>DERMATOLOGY</a:t>
                      </a:r>
                      <a:endParaRPr sz="1600" b="1" u="none" strike="noStrike" cap="none">
                        <a:latin typeface="Aleo"/>
                        <a:ea typeface="Aleo"/>
                        <a:cs typeface="Aleo"/>
                        <a:sym typeface="Aleo"/>
                      </a:endParaRPr>
                    </a:p>
                  </a:txBody>
                  <a:tcPr marL="45725" marR="45725" marT="22875" marB="2287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8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$221</a:t>
                      </a:r>
                      <a:endParaRPr sz="1200" u="none" strike="noStrike" cap="none"/>
                    </a:p>
                  </a:txBody>
                  <a:tcPr marL="45725" marR="45725" marT="22875" marB="2287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8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2 Hours</a:t>
                      </a:r>
                      <a:endParaRPr sz="1200" u="none" strike="noStrike" cap="none"/>
                    </a:p>
                  </a:txBody>
                  <a:tcPr marL="45725" marR="45725" marT="22875" marB="2287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8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Appointment Needed</a:t>
                      </a:r>
                      <a:endParaRPr sz="1200" u="none" strike="noStrike" cap="none"/>
                    </a:p>
                  </a:txBody>
                  <a:tcPr marL="45725" marR="45725" marT="22875" marB="2287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8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Recommends Best Skin Care Products &amp; Solution</a:t>
                      </a:r>
                      <a:endParaRPr sz="1200" u="none" strike="noStrike" cap="none"/>
                    </a:p>
                  </a:txBody>
                  <a:tcPr marL="45725" marR="45725" marT="22875" marB="2287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8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Working Hours Only</a:t>
                      </a:r>
                      <a:endParaRPr sz="1200" u="none" strike="noStrike" cap="none"/>
                    </a:p>
                  </a:txBody>
                  <a:tcPr marL="45725" marR="45725" marT="22875" marB="22875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8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Real Life Interaction</a:t>
                      </a:r>
                      <a:endParaRPr sz="1200" u="none" strike="noStrike" cap="none"/>
                    </a:p>
                  </a:txBody>
                  <a:tcPr marL="45725" marR="45725" marT="22875" marB="22875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842" name="Google Shape;2842;p79"/>
          <p:cNvGraphicFramePr/>
          <p:nvPr/>
        </p:nvGraphicFramePr>
        <p:xfrm>
          <a:off x="5867913" y="1422400"/>
          <a:ext cx="2196500" cy="2322510"/>
        </p:xfrm>
        <a:graphic>
          <a:graphicData uri="http://schemas.openxmlformats.org/drawingml/2006/table">
            <a:tbl>
              <a:tblPr firstRow="1" bandRow="1">
                <a:noFill/>
                <a:tableStyleId>{B22DA2D4-69E2-4626-B877-BC3EB2887265}</a:tableStyleId>
              </a:tblPr>
              <a:tblGrid>
                <a:gridCol w="2196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18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Aleo"/>
                          <a:ea typeface="Aleo"/>
                          <a:cs typeface="Aleo"/>
                          <a:sym typeface="Aleo"/>
                        </a:rPr>
                        <a:t>FACIAL TREATMENT</a:t>
                      </a:r>
                      <a:endParaRPr sz="1600" b="1" u="none" strike="noStrike" cap="none">
                        <a:latin typeface="Aleo"/>
                        <a:ea typeface="Aleo"/>
                        <a:cs typeface="Aleo"/>
                        <a:sym typeface="Aleo"/>
                      </a:endParaRPr>
                    </a:p>
                  </a:txBody>
                  <a:tcPr marL="45725" marR="45725" marT="22875" marB="2287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8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$100</a:t>
                      </a:r>
                      <a:endParaRPr sz="1200" u="none" strike="noStrike" cap="none"/>
                    </a:p>
                  </a:txBody>
                  <a:tcPr marL="45725" marR="45725" marT="22875" marB="2287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8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1.5 Hours</a:t>
                      </a:r>
                      <a:endParaRPr sz="1200" u="none" strike="noStrike" cap="none"/>
                    </a:p>
                  </a:txBody>
                  <a:tcPr marL="45725" marR="45725" marT="22875" marB="2287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8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Appointment Needed</a:t>
                      </a:r>
                      <a:endParaRPr sz="1200" u="none" strike="noStrike" cap="none"/>
                    </a:p>
                  </a:txBody>
                  <a:tcPr marL="45725" marR="45725" marT="22875" marB="2287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8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Recommends Skin Care Products to Gain Profits</a:t>
                      </a:r>
                      <a:endParaRPr sz="1200" u="none" strike="noStrike" cap="none"/>
                    </a:p>
                  </a:txBody>
                  <a:tcPr marL="45725" marR="45725" marT="22875" marB="2287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8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Working Hours Only</a:t>
                      </a:r>
                      <a:endParaRPr sz="1200" u="none" strike="noStrike" cap="none"/>
                    </a:p>
                  </a:txBody>
                  <a:tcPr marL="45725" marR="45725" marT="22875" marB="22875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8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Real Life Interaction</a:t>
                      </a:r>
                      <a:endParaRPr sz="1200" u="none" strike="noStrike" cap="none"/>
                    </a:p>
                  </a:txBody>
                  <a:tcPr marL="45725" marR="45725" marT="22875" marB="22875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843" name="Google Shape;2843;p79"/>
          <p:cNvSpPr txBox="1">
            <a:spLocks noGrp="1"/>
          </p:cNvSpPr>
          <p:nvPr>
            <p:ph type="body" idx="2"/>
          </p:nvPr>
        </p:nvSpPr>
        <p:spPr>
          <a:xfrm>
            <a:off x="628025" y="3903900"/>
            <a:ext cx="1348200" cy="360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81650" tIns="40825" rIns="81650" bIns="408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600"/>
              <a:buFont typeface="Aleo"/>
              <a:buNone/>
            </a:pPr>
            <a:r>
              <a:rPr lang="en">
                <a:solidFill>
                  <a:schemeClr val="lt1"/>
                </a:solidFill>
              </a:rPr>
              <a:t>Best Options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844" name="Google Shape;2844;p79"/>
          <p:cNvSpPr txBox="1">
            <a:spLocks noGrp="1"/>
          </p:cNvSpPr>
          <p:nvPr>
            <p:ph type="body" idx="3"/>
          </p:nvPr>
        </p:nvSpPr>
        <p:spPr>
          <a:xfrm>
            <a:off x="626033" y="4263938"/>
            <a:ext cx="7633517" cy="72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650" tIns="40825" rIns="81650" bIns="408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000"/>
              <a:buFont typeface="Aleo Light"/>
              <a:buNone/>
            </a:pPr>
            <a:r>
              <a:rPr lang="en" sz="1100"/>
              <a:t>With all this glaring and concrete information available, no one can hide from the fact that our </a:t>
            </a:r>
            <a:r>
              <a:rPr lang="en" sz="1100" b="1">
                <a:latin typeface="Aleo"/>
                <a:ea typeface="Aleo"/>
                <a:cs typeface="Aleo"/>
                <a:sym typeface="Aleo"/>
              </a:rPr>
              <a:t>Acne Classifier</a:t>
            </a:r>
            <a:r>
              <a:rPr lang="en" sz="1100"/>
              <a:t> is the </a:t>
            </a:r>
            <a:r>
              <a:rPr lang="en" sz="1100" b="1">
                <a:latin typeface="Aleo"/>
                <a:ea typeface="Aleo"/>
                <a:cs typeface="Aleo"/>
                <a:sym typeface="Aleo"/>
              </a:rPr>
              <a:t>most viable option</a:t>
            </a:r>
            <a:r>
              <a:rPr lang="en" sz="1100"/>
              <a:t> when compared to current plausible alternatives. </a:t>
            </a:r>
            <a:endParaRPr sz="11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8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8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8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8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9" name="Google Shape;2419;p54"/>
          <p:cNvSpPr txBox="1">
            <a:spLocks noGrp="1"/>
          </p:cNvSpPr>
          <p:nvPr>
            <p:ph type="title"/>
          </p:nvPr>
        </p:nvSpPr>
        <p:spPr>
          <a:xfrm>
            <a:off x="2195531" y="205979"/>
            <a:ext cx="6841359" cy="493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650" tIns="40825" rIns="81650" bIns="408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</a:pPr>
            <a:r>
              <a:rPr lang="en" sz="2500"/>
              <a:t>OUR </a:t>
            </a:r>
            <a:r>
              <a:rPr lang="en" sz="2500">
                <a:solidFill>
                  <a:schemeClr val="accent1"/>
                </a:solidFill>
              </a:rPr>
              <a:t>VISION</a:t>
            </a:r>
            <a:endParaRPr sz="2500">
              <a:solidFill>
                <a:schemeClr val="accent1"/>
              </a:solidFill>
            </a:endParaRPr>
          </a:p>
        </p:txBody>
      </p:sp>
      <p:sp>
        <p:nvSpPr>
          <p:cNvPr id="2420" name="Google Shape;2420;p54"/>
          <p:cNvSpPr txBox="1">
            <a:spLocks noGrp="1"/>
          </p:cNvSpPr>
          <p:nvPr>
            <p:ph type="sldNum" idx="12"/>
          </p:nvPr>
        </p:nvSpPr>
        <p:spPr>
          <a:xfrm rot="-3599870">
            <a:off x="671953" y="301387"/>
            <a:ext cx="1518571" cy="273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650" tIns="40825" rIns="81650" bIns="408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SLIDE </a:t>
            </a:r>
            <a:fld id="{00000000-1234-1234-1234-123412341234}" type="slidenum">
              <a:rPr lang="en" sz="700"/>
              <a:t>3</a:t>
            </a:fld>
            <a:endParaRPr sz="700"/>
          </a:p>
        </p:txBody>
      </p:sp>
      <p:sp>
        <p:nvSpPr>
          <p:cNvPr id="2421" name="Google Shape;2421;p54"/>
          <p:cNvSpPr txBox="1">
            <a:spLocks noGrp="1"/>
          </p:cNvSpPr>
          <p:nvPr>
            <p:ph type="subTitle" idx="1"/>
          </p:nvPr>
        </p:nvSpPr>
        <p:spPr>
          <a:xfrm>
            <a:off x="2195531" y="612561"/>
            <a:ext cx="6841359" cy="26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650" tIns="40825" rIns="81650" bIns="40825" anchor="t" anchorCtr="0">
            <a:noAutofit/>
          </a:bodyPr>
          <a:lstStyle/>
          <a:p>
            <a:pPr marL="0" lvl="0" indent="0" algn="l" rtl="0">
              <a:lnSpc>
                <a:spcPct val="107142"/>
              </a:lnSpc>
              <a:spcBef>
                <a:spcPts val="0"/>
              </a:spcBef>
              <a:spcAft>
                <a:spcPts val="1600"/>
              </a:spcAft>
              <a:buClr>
                <a:srgbClr val="909090"/>
              </a:buClr>
              <a:buSzPts val="1400"/>
              <a:buFont typeface="Aleo"/>
              <a:buNone/>
            </a:pPr>
            <a:r>
              <a:rPr lang="en" sz="1100"/>
              <a:t>Implements Deep Learning Technology to Solve Real World Problems</a:t>
            </a:r>
            <a:endParaRPr sz="1100"/>
          </a:p>
        </p:txBody>
      </p:sp>
      <p:sp>
        <p:nvSpPr>
          <p:cNvPr id="2422" name="Google Shape;2422;p54"/>
          <p:cNvSpPr txBox="1">
            <a:spLocks noGrp="1"/>
          </p:cNvSpPr>
          <p:nvPr>
            <p:ph type="body" idx="2"/>
          </p:nvPr>
        </p:nvSpPr>
        <p:spPr>
          <a:xfrm>
            <a:off x="678550" y="1275600"/>
            <a:ext cx="2592600" cy="31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650" tIns="40825" rIns="81650" bIns="408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2200"/>
              <a:buFont typeface="Aleo"/>
              <a:buNone/>
            </a:pPr>
            <a:r>
              <a:rPr lang="en" sz="1500" dirty="0"/>
              <a:t>“Never undermine our capacity to unleash mind-blogging masterpieces which we believe will withstand the test of time”</a:t>
            </a:r>
            <a:endParaRPr sz="1500" dirty="0"/>
          </a:p>
        </p:txBody>
      </p:sp>
      <p:sp>
        <p:nvSpPr>
          <p:cNvPr id="2423" name="Google Shape;2423;p54"/>
          <p:cNvSpPr txBox="1">
            <a:spLocks noGrp="1"/>
          </p:cNvSpPr>
          <p:nvPr>
            <p:ph type="body" idx="3"/>
          </p:nvPr>
        </p:nvSpPr>
        <p:spPr>
          <a:xfrm>
            <a:off x="3569850" y="2152475"/>
            <a:ext cx="5147700" cy="13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650" tIns="40825" rIns="81650" bIns="408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leo Light"/>
              <a:buNone/>
            </a:pPr>
            <a:endParaRPr sz="1200" dirty="0"/>
          </a:p>
          <a:p>
            <a:pPr marL="0" lvl="0" indent="0" algn="just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leo Light"/>
              <a:buNone/>
            </a:pPr>
            <a:r>
              <a:rPr lang="en" sz="1200" dirty="0"/>
              <a:t>In a long run, we hope to solve skin care issue in the entire generation by using sophisticated deep learning technological advances. We provides individuals solution towards certain acne issues and a platform to discuss their problem and certain skin care products.    </a:t>
            </a:r>
            <a:endParaRPr sz="1200" dirty="0"/>
          </a:p>
          <a:p>
            <a:pPr marL="0" lvl="0" indent="0" algn="just" rtl="0">
              <a:spcBef>
                <a:spcPts val="3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Aleo Light"/>
              <a:buNone/>
            </a:pPr>
            <a:endParaRPr sz="1200" dirty="0"/>
          </a:p>
        </p:txBody>
      </p:sp>
    </p:spTree>
  </p:cSld>
  <p:clrMapOvr>
    <a:masterClrMapping/>
  </p:clrMapOvr>
  <p:transition spd="slow">
    <p:fade thruBlk="1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0" name="Google Shape;2850;p80"/>
          <p:cNvSpPr txBox="1">
            <a:spLocks noGrp="1"/>
          </p:cNvSpPr>
          <p:nvPr>
            <p:ph type="body" idx="1"/>
          </p:nvPr>
        </p:nvSpPr>
        <p:spPr>
          <a:xfrm>
            <a:off x="1606418" y="1983072"/>
            <a:ext cx="2916600" cy="5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650" tIns="40825" rIns="81650" bIns="408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900"/>
              <a:buFont typeface="Aleo Light"/>
              <a:buNone/>
            </a:pPr>
            <a:r>
              <a:rPr lang="en" dirty="0"/>
              <a:t>Individuals who have tried certain skin care products are able to review and give comments or rating through the platform.</a:t>
            </a:r>
            <a:endParaRPr dirty="0"/>
          </a:p>
        </p:txBody>
      </p:sp>
      <p:sp>
        <p:nvSpPr>
          <p:cNvPr id="2851" name="Google Shape;2851;p80"/>
          <p:cNvSpPr txBox="1">
            <a:spLocks noGrp="1"/>
          </p:cNvSpPr>
          <p:nvPr>
            <p:ph type="body" idx="2"/>
          </p:nvPr>
        </p:nvSpPr>
        <p:spPr>
          <a:xfrm>
            <a:off x="1606417" y="1765140"/>
            <a:ext cx="2916600" cy="2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650" tIns="40825" rIns="81650" bIns="408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Clr>
                <a:srgbClr val="B30043"/>
              </a:buClr>
              <a:buSzPts val="1200"/>
              <a:buFont typeface="Aleo"/>
              <a:buNone/>
            </a:pPr>
            <a:r>
              <a:rPr lang="en" sz="1400" dirty="0"/>
              <a:t>A Platform to Discuss about Skin Care Products</a:t>
            </a:r>
            <a:endParaRPr sz="1400" dirty="0"/>
          </a:p>
        </p:txBody>
      </p:sp>
      <p:sp>
        <p:nvSpPr>
          <p:cNvPr id="2852" name="Google Shape;2852;p80"/>
          <p:cNvSpPr txBox="1">
            <a:spLocks noGrp="1"/>
          </p:cNvSpPr>
          <p:nvPr>
            <p:ph type="body" idx="3"/>
          </p:nvPr>
        </p:nvSpPr>
        <p:spPr>
          <a:xfrm>
            <a:off x="1606418" y="2946896"/>
            <a:ext cx="2916600" cy="5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650" tIns="40825" rIns="81650" bIns="408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900"/>
              <a:buFont typeface="Aleo Light"/>
              <a:buNone/>
            </a:pPr>
            <a:r>
              <a:rPr lang="en" dirty="0"/>
              <a:t>One of the limitations now is we have limited resources and we can only classify acne for Asians. </a:t>
            </a:r>
            <a:endParaRPr dirty="0"/>
          </a:p>
        </p:txBody>
      </p:sp>
      <p:sp>
        <p:nvSpPr>
          <p:cNvPr id="2853" name="Google Shape;2853;p80"/>
          <p:cNvSpPr txBox="1">
            <a:spLocks noGrp="1"/>
          </p:cNvSpPr>
          <p:nvPr>
            <p:ph type="body" idx="4"/>
          </p:nvPr>
        </p:nvSpPr>
        <p:spPr>
          <a:xfrm>
            <a:off x="1606417" y="2728964"/>
            <a:ext cx="2916600" cy="2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650" tIns="40825" rIns="81650" bIns="408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ts val="1200"/>
              <a:buFont typeface="Aleo"/>
              <a:buNone/>
            </a:pPr>
            <a:r>
              <a:rPr lang="en" sz="1400" dirty="0"/>
              <a:t>Cross geographical samples</a:t>
            </a:r>
            <a:endParaRPr sz="1400" dirty="0"/>
          </a:p>
        </p:txBody>
      </p:sp>
      <p:sp>
        <p:nvSpPr>
          <p:cNvPr id="2854" name="Google Shape;2854;p80"/>
          <p:cNvSpPr txBox="1">
            <a:spLocks noGrp="1"/>
          </p:cNvSpPr>
          <p:nvPr>
            <p:ph type="body" idx="5"/>
          </p:nvPr>
        </p:nvSpPr>
        <p:spPr>
          <a:xfrm>
            <a:off x="1606418" y="3995105"/>
            <a:ext cx="2916600" cy="5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650" tIns="40825" rIns="81650" bIns="408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800"/>
              <a:buFont typeface="Aleo Light"/>
              <a:buNone/>
            </a:pPr>
            <a:r>
              <a:rPr lang="en" dirty="0"/>
              <a:t>Individuals can contact dermatologists through this platform to know more details about their skin conditions.</a:t>
            </a:r>
            <a:endParaRPr dirty="0"/>
          </a:p>
        </p:txBody>
      </p:sp>
      <p:sp>
        <p:nvSpPr>
          <p:cNvPr id="2855" name="Google Shape;2855;p80"/>
          <p:cNvSpPr txBox="1">
            <a:spLocks noGrp="1"/>
          </p:cNvSpPr>
          <p:nvPr>
            <p:ph type="body" idx="6"/>
          </p:nvPr>
        </p:nvSpPr>
        <p:spPr>
          <a:xfrm>
            <a:off x="1606417" y="3777172"/>
            <a:ext cx="2916600" cy="2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650" tIns="40825" rIns="81650" bIns="408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Clr>
                <a:schemeClr val="accent2"/>
              </a:buClr>
              <a:buSzPts val="1200"/>
              <a:buFont typeface="Aleo"/>
              <a:buNone/>
            </a:pPr>
            <a:r>
              <a:rPr lang="en" sz="1400" dirty="0"/>
              <a:t>Collaboration with Dermatologists</a:t>
            </a:r>
            <a:endParaRPr sz="1400" dirty="0"/>
          </a:p>
        </p:txBody>
      </p:sp>
      <p:sp>
        <p:nvSpPr>
          <p:cNvPr id="2856" name="Google Shape;2856;p80"/>
          <p:cNvSpPr txBox="1">
            <a:spLocks noGrp="1"/>
          </p:cNvSpPr>
          <p:nvPr>
            <p:ph type="body" idx="7"/>
          </p:nvPr>
        </p:nvSpPr>
        <p:spPr>
          <a:xfrm>
            <a:off x="5495190" y="1754472"/>
            <a:ext cx="2916579" cy="565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650" tIns="40825" rIns="81650" bIns="408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900"/>
              <a:buFont typeface="Aleo Light"/>
              <a:buNone/>
            </a:pPr>
            <a:r>
              <a:rPr lang="en" dirty="0"/>
              <a:t>By developing the Acne Classifier into a smartphone app, individuals can check their acne condition anytime, anywhere! Individuals can take picture with no filters directly from the mobile app. </a:t>
            </a:r>
            <a:endParaRPr dirty="0"/>
          </a:p>
        </p:txBody>
      </p:sp>
      <p:sp>
        <p:nvSpPr>
          <p:cNvPr id="2857" name="Google Shape;2857;p80"/>
          <p:cNvSpPr txBox="1">
            <a:spLocks noGrp="1"/>
          </p:cNvSpPr>
          <p:nvPr>
            <p:ph type="body" idx="8"/>
          </p:nvPr>
        </p:nvSpPr>
        <p:spPr>
          <a:xfrm>
            <a:off x="5495189" y="1536540"/>
            <a:ext cx="2916580" cy="279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650" tIns="40825" rIns="81650" bIns="408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Clr>
                <a:srgbClr val="FF5DB3"/>
              </a:buClr>
              <a:buSzPts val="1200"/>
              <a:buFont typeface="Aleo"/>
              <a:buNone/>
            </a:pPr>
            <a:r>
              <a:rPr lang="en" sz="1400" dirty="0"/>
              <a:t>Make into a Smartphone App</a:t>
            </a:r>
            <a:endParaRPr sz="1400" dirty="0"/>
          </a:p>
        </p:txBody>
      </p:sp>
      <p:sp>
        <p:nvSpPr>
          <p:cNvPr id="2858" name="Google Shape;2858;p80"/>
          <p:cNvSpPr txBox="1">
            <a:spLocks noGrp="1"/>
          </p:cNvSpPr>
          <p:nvPr>
            <p:ph type="body" idx="9"/>
          </p:nvPr>
        </p:nvSpPr>
        <p:spPr>
          <a:xfrm>
            <a:off x="5495190" y="2870696"/>
            <a:ext cx="2916600" cy="5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650" tIns="40825" rIns="81650" bIns="408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800"/>
              <a:buFont typeface="Aleo Light"/>
              <a:buNone/>
            </a:pPr>
            <a:r>
              <a:rPr lang="en" dirty="0"/>
              <a:t>Develop the acne classifier to classify detailed acne problems such as blackhead.</a:t>
            </a:r>
            <a:endParaRPr dirty="0"/>
          </a:p>
        </p:txBody>
      </p:sp>
      <p:sp>
        <p:nvSpPr>
          <p:cNvPr id="2859" name="Google Shape;2859;p80"/>
          <p:cNvSpPr txBox="1">
            <a:spLocks noGrp="1"/>
          </p:cNvSpPr>
          <p:nvPr>
            <p:ph type="body" idx="13"/>
          </p:nvPr>
        </p:nvSpPr>
        <p:spPr>
          <a:xfrm>
            <a:off x="5495189" y="2652764"/>
            <a:ext cx="2916600" cy="2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650" tIns="40825" rIns="81650" bIns="408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ts val="1200"/>
              <a:buFont typeface="Aleo"/>
              <a:buNone/>
            </a:pPr>
            <a:r>
              <a:rPr lang="en" sz="1400" dirty="0"/>
              <a:t>More detailed classifier</a:t>
            </a:r>
            <a:endParaRPr sz="1400" dirty="0"/>
          </a:p>
        </p:txBody>
      </p:sp>
      <p:sp>
        <p:nvSpPr>
          <p:cNvPr id="2860" name="Google Shape;2860;p80"/>
          <p:cNvSpPr txBox="1">
            <a:spLocks noGrp="1"/>
          </p:cNvSpPr>
          <p:nvPr>
            <p:ph type="body" idx="14"/>
          </p:nvPr>
        </p:nvSpPr>
        <p:spPr>
          <a:xfrm>
            <a:off x="5495190" y="3995105"/>
            <a:ext cx="2916600" cy="5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650" tIns="40825" rIns="81650" bIns="408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900"/>
              <a:buFont typeface="Aleo Light"/>
              <a:buNone/>
            </a:pPr>
            <a:r>
              <a:rPr lang="en" dirty="0"/>
              <a:t>Due to lacking resources and computational power, we can only achieve optimum accuracy. However, higher accuracy can be obtained by enhancing our model.</a:t>
            </a:r>
            <a:endParaRPr dirty="0"/>
          </a:p>
        </p:txBody>
      </p:sp>
      <p:sp>
        <p:nvSpPr>
          <p:cNvPr id="2861" name="Google Shape;2861;p80"/>
          <p:cNvSpPr txBox="1">
            <a:spLocks noGrp="1"/>
          </p:cNvSpPr>
          <p:nvPr>
            <p:ph type="body" idx="15"/>
          </p:nvPr>
        </p:nvSpPr>
        <p:spPr>
          <a:xfrm>
            <a:off x="5495189" y="3700972"/>
            <a:ext cx="2916600" cy="2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650" tIns="40825" rIns="81650" bIns="408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Clr>
                <a:schemeClr val="accent4"/>
              </a:buClr>
              <a:buSzPts val="1200"/>
              <a:buFont typeface="Aleo"/>
              <a:buNone/>
            </a:pPr>
            <a:r>
              <a:rPr lang="en" sz="1400" dirty="0"/>
              <a:t>Higher Accuracy</a:t>
            </a:r>
            <a:endParaRPr sz="1400" dirty="0"/>
          </a:p>
        </p:txBody>
      </p:sp>
      <p:sp>
        <p:nvSpPr>
          <p:cNvPr id="2862" name="Google Shape;2862;p80"/>
          <p:cNvSpPr txBox="1">
            <a:spLocks noGrp="1"/>
          </p:cNvSpPr>
          <p:nvPr>
            <p:ph type="title"/>
          </p:nvPr>
        </p:nvSpPr>
        <p:spPr>
          <a:xfrm>
            <a:off x="2195531" y="282179"/>
            <a:ext cx="6841500" cy="49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650" tIns="40825" rIns="81650" bIns="408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</a:pPr>
            <a:r>
              <a:rPr lang="en" sz="2500" dirty="0"/>
              <a:t>POSSIBLE </a:t>
            </a:r>
            <a:r>
              <a:rPr lang="en" sz="2500" dirty="0">
                <a:solidFill>
                  <a:schemeClr val="accent1"/>
                </a:solidFill>
              </a:rPr>
              <a:t>IMPROVEMENTS</a:t>
            </a:r>
            <a:endParaRPr sz="2500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flip dir="l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2862;p80">
            <a:extLst>
              <a:ext uri="{FF2B5EF4-FFF2-40B4-BE49-F238E27FC236}">
                <a16:creationId xmlns:a16="http://schemas.microsoft.com/office/drawing/2014/main" id="{B8900A37-B624-37AD-D277-B3172E06AC7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95531" y="282179"/>
            <a:ext cx="6841500" cy="49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650" tIns="40825" rIns="81650" bIns="408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</a:pPr>
            <a:r>
              <a:rPr lang="en" sz="2500" dirty="0"/>
              <a:t>POSSIBLE </a:t>
            </a:r>
            <a:r>
              <a:rPr lang="en" sz="2500" dirty="0">
                <a:solidFill>
                  <a:schemeClr val="accent1"/>
                </a:solidFill>
              </a:rPr>
              <a:t>IMPROVEMENTS</a:t>
            </a:r>
            <a:endParaRPr sz="2500" dirty="0">
              <a:solidFill>
                <a:schemeClr val="accent1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6E0FD2D-6893-31E1-6B98-6DAEC819556E}"/>
              </a:ext>
            </a:extLst>
          </p:cNvPr>
          <p:cNvSpPr/>
          <p:nvPr/>
        </p:nvSpPr>
        <p:spPr>
          <a:xfrm>
            <a:off x="893135" y="1963478"/>
            <a:ext cx="793898" cy="793898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434207A-F077-7077-F675-228FDCA9857F}"/>
              </a:ext>
            </a:extLst>
          </p:cNvPr>
          <p:cNvSpPr/>
          <p:nvPr/>
        </p:nvSpPr>
        <p:spPr>
          <a:xfrm>
            <a:off x="4572000" y="3267733"/>
            <a:ext cx="793898" cy="793898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FC15A83-6246-C042-D628-A70165D6ACA4}"/>
              </a:ext>
            </a:extLst>
          </p:cNvPr>
          <p:cNvSpPr txBox="1"/>
          <p:nvPr/>
        </p:nvSpPr>
        <p:spPr>
          <a:xfrm>
            <a:off x="1031358" y="2109675"/>
            <a:ext cx="5174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Candara Light" panose="020E0502030303020204" pitchFamily="34" charset="0"/>
                <a:ea typeface="Batang" panose="02030600000101010101" pitchFamily="18" charset="-127"/>
              </a:rPr>
              <a:t>7</a:t>
            </a:r>
            <a:endParaRPr lang="en-MY" dirty="0">
              <a:solidFill>
                <a:schemeClr val="bg1"/>
              </a:solidFill>
              <a:latin typeface="Candara Light" panose="020E0502030303020204" pitchFamily="34" charset="0"/>
              <a:ea typeface="Batang" panose="0203060000010101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01CE30B-DA1B-4EED-7D0F-5027E71564C1}"/>
              </a:ext>
            </a:extLst>
          </p:cNvPr>
          <p:cNvSpPr txBox="1"/>
          <p:nvPr/>
        </p:nvSpPr>
        <p:spPr>
          <a:xfrm>
            <a:off x="4710223" y="3413930"/>
            <a:ext cx="5174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Candara Light" panose="020E0502030303020204" pitchFamily="34" charset="0"/>
                <a:ea typeface="Batang" panose="02030600000101010101" pitchFamily="18" charset="-127"/>
              </a:rPr>
              <a:t>8</a:t>
            </a:r>
            <a:endParaRPr lang="en-MY" dirty="0">
              <a:solidFill>
                <a:schemeClr val="bg1"/>
              </a:solidFill>
              <a:latin typeface="Candara Light" panose="020E0502030303020204" pitchFamily="34" charset="0"/>
              <a:ea typeface="Batang" panose="02030600000101010101" pitchFamily="18" charset="-127"/>
            </a:endParaRPr>
          </a:p>
        </p:txBody>
      </p:sp>
      <p:sp>
        <p:nvSpPr>
          <p:cNvPr id="25" name="Google Shape;2854;p80">
            <a:extLst>
              <a:ext uri="{FF2B5EF4-FFF2-40B4-BE49-F238E27FC236}">
                <a16:creationId xmlns:a16="http://schemas.microsoft.com/office/drawing/2014/main" id="{6BF862BA-FACE-608B-7BD9-2D08CE54DBF8}"/>
              </a:ext>
            </a:extLst>
          </p:cNvPr>
          <p:cNvSpPr txBox="1">
            <a:spLocks/>
          </p:cNvSpPr>
          <p:nvPr/>
        </p:nvSpPr>
        <p:spPr>
          <a:xfrm>
            <a:off x="1687033" y="2405507"/>
            <a:ext cx="2916600" cy="5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650" tIns="40825" rIns="81650" bIns="408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7142"/>
              </a:lnSpc>
              <a:spcBef>
                <a:spcPts val="300"/>
              </a:spcBef>
              <a:spcAft>
                <a:spcPts val="0"/>
              </a:spcAft>
              <a:buClr>
                <a:srgbClr val="909090"/>
              </a:buClr>
              <a:buSzPts val="1400"/>
              <a:buFont typeface="Aleo"/>
              <a:buNone/>
              <a:defRPr sz="1400" b="0" i="0" u="none" strike="noStrike" cap="none">
                <a:solidFill>
                  <a:srgbClr val="909090"/>
                </a:solidFill>
                <a:latin typeface="Aleo"/>
                <a:ea typeface="Aleo"/>
                <a:cs typeface="Aleo"/>
                <a:sym typeface="Ale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09090"/>
              </a:buClr>
              <a:buSzPts val="1200"/>
              <a:buFont typeface="Aleo Light"/>
              <a:buNone/>
              <a:defRPr sz="1400" b="0" i="0" u="none" strike="noStrike" cap="none">
                <a:solidFill>
                  <a:srgbClr val="90909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09090"/>
              </a:buClr>
              <a:buSzPts val="1200"/>
              <a:buFont typeface="Aleo Light"/>
              <a:buNone/>
              <a:defRPr sz="1400" b="0" i="0" u="none" strike="noStrike" cap="none">
                <a:solidFill>
                  <a:srgbClr val="90909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09090"/>
              </a:buClr>
              <a:buSzPts val="1200"/>
              <a:buFont typeface="Aleo Light"/>
              <a:buNone/>
              <a:defRPr sz="1400" b="0" i="0" u="none" strike="noStrike" cap="none">
                <a:solidFill>
                  <a:srgbClr val="90909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09090"/>
              </a:buClr>
              <a:buSzPts val="1200"/>
              <a:buFont typeface="Aleo Light"/>
              <a:buNone/>
              <a:defRPr sz="1400" b="0" i="0" u="none" strike="noStrike" cap="none">
                <a:solidFill>
                  <a:srgbClr val="90909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09090"/>
              </a:buClr>
              <a:buSzPts val="1800"/>
              <a:buFont typeface="Open Sans"/>
              <a:buNone/>
              <a:defRPr sz="1400" b="0" i="0" u="none" strike="noStrike" cap="none">
                <a:solidFill>
                  <a:srgbClr val="90909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09090"/>
              </a:buClr>
              <a:buSzPts val="1800"/>
              <a:buFont typeface="Open Sans"/>
              <a:buNone/>
              <a:defRPr sz="1400" b="0" i="0" u="none" strike="noStrike" cap="none">
                <a:solidFill>
                  <a:srgbClr val="90909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09090"/>
              </a:buClr>
              <a:buSzPts val="1800"/>
              <a:buFont typeface="Open Sans"/>
              <a:buNone/>
              <a:defRPr sz="1400" b="0" i="0" u="none" strike="noStrike" cap="none">
                <a:solidFill>
                  <a:srgbClr val="90909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09090"/>
              </a:buClr>
              <a:buSzPts val="1800"/>
              <a:buFont typeface="Open Sans"/>
              <a:buNone/>
              <a:defRPr sz="1400" b="0" i="0" u="none" strike="noStrike" cap="none">
                <a:solidFill>
                  <a:srgbClr val="90909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800"/>
              <a:buFont typeface="Aleo Light"/>
              <a:buNone/>
            </a:pPr>
            <a:r>
              <a:rPr lang="en-US" sz="9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Since one of the problems now is that the acne classifier can only detect one part of the face, an object detection model will solve the problem by drawing a bounding box around acne detected on the whole face.</a:t>
            </a:r>
          </a:p>
        </p:txBody>
      </p:sp>
      <p:sp>
        <p:nvSpPr>
          <p:cNvPr id="26" name="Google Shape;2855;p80">
            <a:extLst>
              <a:ext uri="{FF2B5EF4-FFF2-40B4-BE49-F238E27FC236}">
                <a16:creationId xmlns:a16="http://schemas.microsoft.com/office/drawing/2014/main" id="{FBDDBA7F-91EC-F995-FD19-5A0891EC2E3D}"/>
              </a:ext>
            </a:extLst>
          </p:cNvPr>
          <p:cNvSpPr txBox="1">
            <a:spLocks/>
          </p:cNvSpPr>
          <p:nvPr/>
        </p:nvSpPr>
        <p:spPr>
          <a:xfrm>
            <a:off x="1687033" y="2048536"/>
            <a:ext cx="2916600" cy="2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650" tIns="40825" rIns="81650" bIns="408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1600"/>
              </a:spcAft>
              <a:buClr>
                <a:schemeClr val="accent2"/>
              </a:buClr>
              <a:buSzPts val="1200"/>
              <a:buFont typeface="Aleo"/>
              <a:buNone/>
            </a:pPr>
            <a:r>
              <a:rPr lang="en-MY" dirty="0">
                <a:solidFill>
                  <a:schemeClr val="accent6">
                    <a:lumMod val="75000"/>
                  </a:schemeClr>
                </a:solidFill>
                <a:latin typeface="Aleo" panose="00000500000000000000" pitchFamily="2" charset="0"/>
              </a:rPr>
              <a:t>Develop an Object Detection Model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7169D4B-7950-6793-8D2B-4AAB8BF6AC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8300" y="1356424"/>
            <a:ext cx="2008667" cy="1506501"/>
          </a:xfrm>
          <a:prstGeom prst="rect">
            <a:avLst/>
          </a:prstGeom>
        </p:spPr>
      </p:pic>
      <p:sp>
        <p:nvSpPr>
          <p:cNvPr id="29" name="Google Shape;2854;p80">
            <a:extLst>
              <a:ext uri="{FF2B5EF4-FFF2-40B4-BE49-F238E27FC236}">
                <a16:creationId xmlns:a16="http://schemas.microsoft.com/office/drawing/2014/main" id="{FBF84471-A641-706F-B77B-4C9C80E8149A}"/>
              </a:ext>
            </a:extLst>
          </p:cNvPr>
          <p:cNvSpPr txBox="1">
            <a:spLocks/>
          </p:cNvSpPr>
          <p:nvPr/>
        </p:nvSpPr>
        <p:spPr>
          <a:xfrm>
            <a:off x="5404887" y="3684955"/>
            <a:ext cx="2916600" cy="5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650" tIns="40825" rIns="81650" bIns="408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7142"/>
              </a:lnSpc>
              <a:spcBef>
                <a:spcPts val="300"/>
              </a:spcBef>
              <a:spcAft>
                <a:spcPts val="0"/>
              </a:spcAft>
              <a:buClr>
                <a:srgbClr val="909090"/>
              </a:buClr>
              <a:buSzPts val="1400"/>
              <a:buFont typeface="Aleo"/>
              <a:buNone/>
              <a:defRPr sz="1400" b="0" i="0" u="none" strike="noStrike" cap="none">
                <a:solidFill>
                  <a:srgbClr val="909090"/>
                </a:solidFill>
                <a:latin typeface="Aleo"/>
                <a:ea typeface="Aleo"/>
                <a:cs typeface="Aleo"/>
                <a:sym typeface="Ale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09090"/>
              </a:buClr>
              <a:buSzPts val="1200"/>
              <a:buFont typeface="Aleo Light"/>
              <a:buNone/>
              <a:defRPr sz="1400" b="0" i="0" u="none" strike="noStrike" cap="none">
                <a:solidFill>
                  <a:srgbClr val="90909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09090"/>
              </a:buClr>
              <a:buSzPts val="1200"/>
              <a:buFont typeface="Aleo Light"/>
              <a:buNone/>
              <a:defRPr sz="1400" b="0" i="0" u="none" strike="noStrike" cap="none">
                <a:solidFill>
                  <a:srgbClr val="90909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09090"/>
              </a:buClr>
              <a:buSzPts val="1200"/>
              <a:buFont typeface="Aleo Light"/>
              <a:buNone/>
              <a:defRPr sz="1400" b="0" i="0" u="none" strike="noStrike" cap="none">
                <a:solidFill>
                  <a:srgbClr val="90909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09090"/>
              </a:buClr>
              <a:buSzPts val="1200"/>
              <a:buFont typeface="Aleo Light"/>
              <a:buNone/>
              <a:defRPr sz="1400" b="0" i="0" u="none" strike="noStrike" cap="none">
                <a:solidFill>
                  <a:srgbClr val="90909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09090"/>
              </a:buClr>
              <a:buSzPts val="1800"/>
              <a:buFont typeface="Open Sans"/>
              <a:buNone/>
              <a:defRPr sz="1400" b="0" i="0" u="none" strike="noStrike" cap="none">
                <a:solidFill>
                  <a:srgbClr val="90909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09090"/>
              </a:buClr>
              <a:buSzPts val="1800"/>
              <a:buFont typeface="Open Sans"/>
              <a:buNone/>
              <a:defRPr sz="1400" b="0" i="0" u="none" strike="noStrike" cap="none">
                <a:solidFill>
                  <a:srgbClr val="90909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09090"/>
              </a:buClr>
              <a:buSzPts val="1800"/>
              <a:buFont typeface="Open Sans"/>
              <a:buNone/>
              <a:defRPr sz="1400" b="0" i="0" u="none" strike="noStrike" cap="none">
                <a:solidFill>
                  <a:srgbClr val="90909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09090"/>
              </a:buClr>
              <a:buSzPts val="1800"/>
              <a:buFont typeface="Open Sans"/>
              <a:buNone/>
              <a:defRPr sz="1400" b="0" i="0" u="none" strike="noStrike" cap="none">
                <a:solidFill>
                  <a:srgbClr val="90909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800"/>
              <a:buFont typeface="Aleo Light"/>
              <a:buNone/>
            </a:pPr>
            <a:r>
              <a:rPr lang="en-US" sz="9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Once the model detects the level of seriousness of the acne, it is able to provide some basic treatment suggestions before escalating to seek for dermatologist for help.</a:t>
            </a:r>
          </a:p>
        </p:txBody>
      </p:sp>
      <p:sp>
        <p:nvSpPr>
          <p:cNvPr id="30" name="Google Shape;2855;p80">
            <a:extLst>
              <a:ext uri="{FF2B5EF4-FFF2-40B4-BE49-F238E27FC236}">
                <a16:creationId xmlns:a16="http://schemas.microsoft.com/office/drawing/2014/main" id="{CAE9DEBF-5F73-F173-53BB-0DFE6CC41F68}"/>
              </a:ext>
            </a:extLst>
          </p:cNvPr>
          <p:cNvSpPr txBox="1">
            <a:spLocks/>
          </p:cNvSpPr>
          <p:nvPr/>
        </p:nvSpPr>
        <p:spPr>
          <a:xfrm>
            <a:off x="5404887" y="3327984"/>
            <a:ext cx="2916600" cy="2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650" tIns="40825" rIns="81650" bIns="408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1600"/>
              </a:spcAft>
              <a:buClr>
                <a:schemeClr val="accent2"/>
              </a:buClr>
              <a:buSzPts val="1200"/>
              <a:buFont typeface="Aleo"/>
              <a:buNone/>
            </a:pPr>
            <a:r>
              <a:rPr lang="en-MY" dirty="0">
                <a:solidFill>
                  <a:schemeClr val="accent5">
                    <a:lumMod val="75000"/>
                  </a:schemeClr>
                </a:solidFill>
                <a:latin typeface="Aleo" panose="00000500000000000000" pitchFamily="2" charset="0"/>
              </a:rPr>
              <a:t>Suggestions of Treatments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331AB70-B522-261A-DAEF-0B273F1CD1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0168" y="3467484"/>
            <a:ext cx="1272650" cy="632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715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81"/>
          <p:cNvSpPr txBox="1">
            <a:spLocks noGrp="1"/>
          </p:cNvSpPr>
          <p:nvPr>
            <p:ph type="ctrTitle"/>
          </p:nvPr>
        </p:nvSpPr>
        <p:spPr>
          <a:xfrm>
            <a:off x="2534120" y="2571746"/>
            <a:ext cx="6157200" cy="6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650" tIns="40825" rIns="81650" bIns="40825" anchor="b" anchorCtr="0">
            <a:noAutofit/>
          </a:bodyPr>
          <a:lstStyle/>
          <a:p>
            <a:pPr marL="0" lvl="0" indent="0" algn="l" rtl="0">
              <a:lnSpc>
                <a:spcPct val="1875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o"/>
              <a:buNone/>
            </a:pPr>
            <a:r>
              <a:rPr lang="en" sz="2500" dirty="0">
                <a:latin typeface="Overpass Black" panose="020B0604020202020204" charset="0"/>
              </a:rPr>
              <a:t>That’s all. Thank you! ☺</a:t>
            </a:r>
            <a:endParaRPr sz="2500" dirty="0">
              <a:latin typeface="Overpass Black" panose="020B0604020202020204" charset="0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8" name="Google Shape;2428;p55"/>
          <p:cNvSpPr txBox="1">
            <a:spLocks noGrp="1"/>
          </p:cNvSpPr>
          <p:nvPr>
            <p:ph type="title"/>
          </p:nvPr>
        </p:nvSpPr>
        <p:spPr>
          <a:xfrm>
            <a:off x="2195531" y="205979"/>
            <a:ext cx="6841359" cy="493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650" tIns="40825" rIns="81650" bIns="408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</a:pPr>
            <a:r>
              <a:rPr lang="en" sz="2500"/>
              <a:t>PROBLEM </a:t>
            </a:r>
            <a:r>
              <a:rPr lang="en" sz="2500">
                <a:solidFill>
                  <a:schemeClr val="accent1"/>
                </a:solidFill>
              </a:rPr>
              <a:t>STATEMENT</a:t>
            </a:r>
            <a:endParaRPr sz="2500">
              <a:solidFill>
                <a:schemeClr val="accent1"/>
              </a:solidFill>
            </a:endParaRPr>
          </a:p>
        </p:txBody>
      </p:sp>
      <p:sp>
        <p:nvSpPr>
          <p:cNvPr id="2429" name="Google Shape;2429;p55"/>
          <p:cNvSpPr txBox="1">
            <a:spLocks noGrp="1"/>
          </p:cNvSpPr>
          <p:nvPr>
            <p:ph type="sldNum" idx="12"/>
          </p:nvPr>
        </p:nvSpPr>
        <p:spPr>
          <a:xfrm rot="-3599870">
            <a:off x="671953" y="301387"/>
            <a:ext cx="1518571" cy="273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650" tIns="40825" rIns="81650" bIns="408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SLIDE </a:t>
            </a:r>
            <a:fld id="{00000000-1234-1234-1234-123412341234}" type="slidenum">
              <a:rPr lang="en" sz="700"/>
              <a:t>4</a:t>
            </a:fld>
            <a:endParaRPr sz="700"/>
          </a:p>
        </p:txBody>
      </p:sp>
      <p:sp>
        <p:nvSpPr>
          <p:cNvPr id="2430" name="Google Shape;2430;p55"/>
          <p:cNvSpPr txBox="1">
            <a:spLocks noGrp="1"/>
          </p:cNvSpPr>
          <p:nvPr>
            <p:ph type="subTitle" idx="1"/>
          </p:nvPr>
        </p:nvSpPr>
        <p:spPr>
          <a:xfrm>
            <a:off x="2195531" y="612561"/>
            <a:ext cx="6841359" cy="26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650" tIns="40825" rIns="81650" bIns="40825" anchor="t" anchorCtr="0">
            <a:noAutofit/>
          </a:bodyPr>
          <a:lstStyle/>
          <a:p>
            <a:pPr marL="0" lvl="0" indent="0" algn="l" rtl="0">
              <a:lnSpc>
                <a:spcPct val="107142"/>
              </a:lnSpc>
              <a:spcBef>
                <a:spcPts val="0"/>
              </a:spcBef>
              <a:spcAft>
                <a:spcPts val="1600"/>
              </a:spcAft>
              <a:buClr>
                <a:srgbClr val="909090"/>
              </a:buClr>
              <a:buSzPts val="1400"/>
              <a:buFont typeface="Aleo"/>
              <a:buNone/>
            </a:pPr>
            <a:r>
              <a:rPr lang="en" sz="1100"/>
              <a:t>So what are we distressing about?</a:t>
            </a:r>
            <a:endParaRPr sz="1100"/>
          </a:p>
        </p:txBody>
      </p:sp>
      <p:sp>
        <p:nvSpPr>
          <p:cNvPr id="2431" name="Google Shape;2431;p55"/>
          <p:cNvSpPr txBox="1">
            <a:spLocks noGrp="1"/>
          </p:cNvSpPr>
          <p:nvPr>
            <p:ph type="body" idx="2"/>
          </p:nvPr>
        </p:nvSpPr>
        <p:spPr>
          <a:xfrm>
            <a:off x="685225" y="1383975"/>
            <a:ext cx="1293000" cy="360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81650" tIns="40825" rIns="81650" bIns="408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600"/>
              <a:buFont typeface="Aleo"/>
              <a:buNone/>
            </a:pPr>
            <a:r>
              <a:rPr lang="en">
                <a:solidFill>
                  <a:schemeClr val="lt1"/>
                </a:solidFill>
              </a:rPr>
              <a:t>Acne Status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432" name="Google Shape;2432;p55"/>
          <p:cNvSpPr txBox="1">
            <a:spLocks noGrp="1"/>
          </p:cNvSpPr>
          <p:nvPr>
            <p:ph type="body" idx="3"/>
          </p:nvPr>
        </p:nvSpPr>
        <p:spPr>
          <a:xfrm>
            <a:off x="1295349" y="1727558"/>
            <a:ext cx="2312631" cy="252000"/>
          </a:xfrm>
          <a:prstGeom prst="rect">
            <a:avLst/>
          </a:prstGeom>
          <a:solidFill>
            <a:srgbClr val="8B8B8B"/>
          </a:solidFill>
          <a:ln>
            <a:noFill/>
          </a:ln>
        </p:spPr>
        <p:txBody>
          <a:bodyPr spcFirstLastPara="1" wrap="square" lIns="81650" tIns="40825" rIns="81650" bIns="408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200"/>
              <a:buFont typeface="Aleo"/>
              <a:buNone/>
            </a:pPr>
            <a:r>
              <a:rPr lang="en">
                <a:solidFill>
                  <a:schemeClr val="lt1"/>
                </a:solidFill>
              </a:rPr>
              <a:t>Acne classification &amp; Solution 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433" name="Google Shape;2433;p55"/>
          <p:cNvSpPr txBox="1">
            <a:spLocks noGrp="1"/>
          </p:cNvSpPr>
          <p:nvPr>
            <p:ph type="body" idx="4"/>
          </p:nvPr>
        </p:nvSpPr>
        <p:spPr>
          <a:xfrm>
            <a:off x="685225" y="3257475"/>
            <a:ext cx="1748100" cy="360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81650" tIns="40825" rIns="81650" bIns="408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600"/>
              <a:buFont typeface="Aleo"/>
              <a:buNone/>
            </a:pPr>
            <a:r>
              <a:rPr lang="en">
                <a:solidFill>
                  <a:schemeClr val="lt1"/>
                </a:solidFill>
              </a:rPr>
              <a:t>Social Distancing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434" name="Google Shape;2434;p55"/>
          <p:cNvSpPr txBox="1">
            <a:spLocks noGrp="1"/>
          </p:cNvSpPr>
          <p:nvPr>
            <p:ph type="body" idx="5"/>
          </p:nvPr>
        </p:nvSpPr>
        <p:spPr>
          <a:xfrm>
            <a:off x="1295350" y="3576950"/>
            <a:ext cx="3028200" cy="252000"/>
          </a:xfrm>
          <a:prstGeom prst="rect">
            <a:avLst/>
          </a:prstGeom>
          <a:solidFill>
            <a:srgbClr val="8B8B8B"/>
          </a:solidFill>
          <a:ln>
            <a:noFill/>
          </a:ln>
        </p:spPr>
        <p:txBody>
          <a:bodyPr spcFirstLastPara="1" wrap="square" lIns="81650" tIns="40825" rIns="81650" bIns="408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200"/>
              <a:buFont typeface="Aleo"/>
              <a:buNone/>
            </a:pPr>
            <a:r>
              <a:rPr lang="en">
                <a:solidFill>
                  <a:schemeClr val="lt1"/>
                </a:solidFill>
              </a:rPr>
              <a:t>Minimize the needs of seeking assistance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435" name="Google Shape;2435;p55"/>
          <p:cNvSpPr txBox="1">
            <a:spLocks noGrp="1"/>
          </p:cNvSpPr>
          <p:nvPr>
            <p:ph type="body" idx="6"/>
          </p:nvPr>
        </p:nvSpPr>
        <p:spPr>
          <a:xfrm>
            <a:off x="683230" y="1991494"/>
            <a:ext cx="7633500" cy="7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650" tIns="40825" rIns="81650" bIns="408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000"/>
              <a:buFont typeface="Aleo"/>
              <a:buNone/>
            </a:pPr>
            <a:r>
              <a:rPr lang="en" sz="1100" b="1" dirty="0">
                <a:latin typeface="Aleo"/>
                <a:ea typeface="Aleo"/>
                <a:cs typeface="Aleo"/>
                <a:sym typeface="Aleo"/>
              </a:rPr>
              <a:t>Skin diseases</a:t>
            </a:r>
            <a:r>
              <a:rPr lang="en" sz="1100" dirty="0"/>
              <a:t> are very </a:t>
            </a:r>
            <a:r>
              <a:rPr lang="en" sz="1100" b="1" dirty="0">
                <a:latin typeface="Aleo"/>
                <a:ea typeface="Aleo"/>
                <a:cs typeface="Aleo"/>
                <a:sym typeface="Aleo"/>
              </a:rPr>
              <a:t>common </a:t>
            </a:r>
            <a:r>
              <a:rPr lang="en" sz="1100" dirty="0"/>
              <a:t>and nowadays easy to get remedy from. But, sometimes </a:t>
            </a:r>
            <a:r>
              <a:rPr lang="en" sz="1100" b="1" dirty="0">
                <a:latin typeface="Aleo"/>
                <a:ea typeface="Aleo"/>
                <a:cs typeface="Aleo"/>
                <a:sym typeface="Aleo"/>
              </a:rPr>
              <a:t>properly diagnosing</a:t>
            </a:r>
            <a:r>
              <a:rPr lang="en" sz="1100" dirty="0"/>
              <a:t> these diseases can be quite </a:t>
            </a:r>
            <a:r>
              <a:rPr lang="en" sz="1100" b="1" dirty="0">
                <a:latin typeface="Aleo"/>
                <a:ea typeface="Aleo"/>
                <a:cs typeface="Aleo"/>
                <a:sym typeface="Aleo"/>
              </a:rPr>
              <a:t>troublesome </a:t>
            </a:r>
            <a:r>
              <a:rPr lang="en" sz="1100" dirty="0"/>
              <a:t>due to the stiff hard-to-discriminate symptoms they exhibit. Individuals especially </a:t>
            </a:r>
            <a:r>
              <a:rPr lang="en" sz="1100" b="1" dirty="0">
                <a:latin typeface="Aleo"/>
                <a:ea typeface="Aleo"/>
                <a:cs typeface="Aleo"/>
                <a:sym typeface="Aleo"/>
              </a:rPr>
              <a:t>youths </a:t>
            </a:r>
            <a:r>
              <a:rPr lang="en" sz="1100" dirty="0"/>
              <a:t>are </a:t>
            </a:r>
            <a:r>
              <a:rPr lang="en" sz="1100" b="1" dirty="0">
                <a:solidFill>
                  <a:schemeClr val="accent1"/>
                </a:solidFill>
                <a:latin typeface="Aleo"/>
                <a:ea typeface="Aleo"/>
                <a:cs typeface="Aleo"/>
                <a:sym typeface="Aleo"/>
              </a:rPr>
              <a:t>not familiar the level of seriousness</a:t>
            </a:r>
            <a:r>
              <a:rPr lang="en" sz="1100" dirty="0"/>
              <a:t> of their skin issues. Moreover, individuals </a:t>
            </a:r>
            <a:r>
              <a:rPr lang="en" sz="1100" b="1" dirty="0">
                <a:solidFill>
                  <a:schemeClr val="accent1"/>
                </a:solidFill>
                <a:latin typeface="Aleo"/>
                <a:ea typeface="Aleo"/>
                <a:cs typeface="Aleo"/>
                <a:sym typeface="Aleo"/>
              </a:rPr>
              <a:t>do not take the correct and prompt action towards the solution</a:t>
            </a:r>
            <a:r>
              <a:rPr lang="en" sz="1100" dirty="0"/>
              <a:t> of their acne issues due to the </a:t>
            </a:r>
            <a:r>
              <a:rPr lang="en" sz="1100" b="1" dirty="0">
                <a:solidFill>
                  <a:schemeClr val="accent1"/>
                </a:solidFill>
                <a:latin typeface="Aleo"/>
                <a:ea typeface="Aleo"/>
                <a:cs typeface="Aleo"/>
                <a:sym typeface="Aleo"/>
              </a:rPr>
              <a:t>lack of knowledge</a:t>
            </a:r>
            <a:r>
              <a:rPr lang="en" sz="1100" dirty="0"/>
              <a:t>. The omnipresent issue fortunately is </a:t>
            </a:r>
            <a:r>
              <a:rPr lang="en" sz="1100" b="1" dirty="0">
                <a:latin typeface="Aleo"/>
                <a:ea typeface="Aleo"/>
                <a:cs typeface="Aleo"/>
                <a:sym typeface="Aleo"/>
              </a:rPr>
              <a:t>inevitable</a:t>
            </a:r>
            <a:r>
              <a:rPr lang="en" sz="1100" dirty="0"/>
              <a:t>, however, lacklustre measures and insufficient self-awareness are being practiced by the general public, thus resulting in the exponential increase of individuals having critical acne issues. </a:t>
            </a:r>
            <a:endParaRPr sz="1100" dirty="0"/>
          </a:p>
        </p:txBody>
      </p:sp>
      <p:sp>
        <p:nvSpPr>
          <p:cNvPr id="2436" name="Google Shape;2436;p55"/>
          <p:cNvSpPr txBox="1">
            <a:spLocks noGrp="1"/>
          </p:cNvSpPr>
          <p:nvPr>
            <p:ph type="body" idx="7"/>
          </p:nvPr>
        </p:nvSpPr>
        <p:spPr>
          <a:xfrm>
            <a:off x="683230" y="3884663"/>
            <a:ext cx="7633500" cy="7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650" tIns="40825" rIns="81650" bIns="408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000"/>
              <a:buFont typeface="Aleo"/>
              <a:buNone/>
            </a:pPr>
            <a:r>
              <a:rPr lang="en" sz="1100" dirty="0"/>
              <a:t>Due to the current </a:t>
            </a:r>
            <a:r>
              <a:rPr lang="en" sz="1100" b="1" dirty="0">
                <a:latin typeface="Aleo"/>
                <a:ea typeface="Aleo"/>
                <a:cs typeface="Aleo"/>
                <a:sym typeface="Aleo"/>
              </a:rPr>
              <a:t>Covid-19 pandemic</a:t>
            </a:r>
            <a:r>
              <a:rPr lang="en" sz="1100" dirty="0"/>
              <a:t>, </a:t>
            </a:r>
            <a:r>
              <a:rPr lang="en" sz="1100" b="1" dirty="0">
                <a:solidFill>
                  <a:schemeClr val="accent1"/>
                </a:solidFill>
                <a:latin typeface="Aleo"/>
                <a:ea typeface="Aleo"/>
                <a:cs typeface="Aleo"/>
                <a:sym typeface="Aleo"/>
              </a:rPr>
              <a:t>seeking assistance</a:t>
            </a:r>
            <a:r>
              <a:rPr lang="en" sz="1100" dirty="0"/>
              <a:t> from dermatologist or undergoing facial treatment is </a:t>
            </a:r>
            <a:r>
              <a:rPr lang="en" sz="1100" b="1" dirty="0">
                <a:solidFill>
                  <a:schemeClr val="accent1"/>
                </a:solidFill>
                <a:latin typeface="Aleo"/>
                <a:ea typeface="Aleo"/>
                <a:cs typeface="Aleo"/>
                <a:sym typeface="Aleo"/>
              </a:rPr>
              <a:t>unideal</a:t>
            </a:r>
            <a:r>
              <a:rPr lang="en" sz="1100" dirty="0"/>
              <a:t>. Individuals should take the responsibility by </a:t>
            </a:r>
            <a:r>
              <a:rPr lang="en" sz="1100" b="1" dirty="0">
                <a:latin typeface="Aleo"/>
                <a:ea typeface="Aleo"/>
                <a:cs typeface="Aleo"/>
                <a:sym typeface="Aleo"/>
              </a:rPr>
              <a:t>practicing social distancing</a:t>
            </a:r>
            <a:r>
              <a:rPr lang="en" sz="1100" dirty="0"/>
              <a:t> and </a:t>
            </a:r>
            <a:r>
              <a:rPr lang="en" sz="1100" b="1" dirty="0">
                <a:latin typeface="Aleo"/>
                <a:ea typeface="Aleo"/>
                <a:cs typeface="Aleo"/>
                <a:sym typeface="Aleo"/>
              </a:rPr>
              <a:t>staying at home</a:t>
            </a:r>
            <a:r>
              <a:rPr lang="en" sz="1100" dirty="0"/>
              <a:t>. By using the acne classifier, individuals can take care of their acne issues themselves as well as </a:t>
            </a:r>
            <a:r>
              <a:rPr lang="en" sz="1100" b="1" dirty="0">
                <a:solidFill>
                  <a:schemeClr val="accent1"/>
                </a:solidFill>
                <a:latin typeface="Aleo"/>
                <a:ea typeface="Aleo"/>
                <a:cs typeface="Aleo"/>
                <a:sym typeface="Aleo"/>
              </a:rPr>
              <a:t>saving costs</a:t>
            </a:r>
            <a:r>
              <a:rPr lang="en" sz="1100" dirty="0"/>
              <a:t>.</a:t>
            </a:r>
            <a:endParaRPr sz="11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flip dir="l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2" name="Google Shape;2442;p56"/>
          <p:cNvSpPr txBox="1">
            <a:spLocks noGrp="1"/>
          </p:cNvSpPr>
          <p:nvPr>
            <p:ph type="title"/>
          </p:nvPr>
        </p:nvSpPr>
        <p:spPr>
          <a:xfrm>
            <a:off x="2195531" y="205979"/>
            <a:ext cx="6841359" cy="493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650" tIns="40825" rIns="81650" bIns="408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</a:pPr>
            <a:r>
              <a:rPr lang="en" sz="2500"/>
              <a:t>MOST COMMON </a:t>
            </a:r>
            <a:r>
              <a:rPr lang="en" sz="2500">
                <a:solidFill>
                  <a:schemeClr val="accent1"/>
                </a:solidFill>
              </a:rPr>
              <a:t>SKIN CONDITION</a:t>
            </a:r>
            <a:endParaRPr sz="700"/>
          </a:p>
        </p:txBody>
      </p:sp>
      <p:sp>
        <p:nvSpPr>
          <p:cNvPr id="2443" name="Google Shape;2443;p56"/>
          <p:cNvSpPr txBox="1">
            <a:spLocks noGrp="1"/>
          </p:cNvSpPr>
          <p:nvPr>
            <p:ph type="sldNum" idx="12"/>
          </p:nvPr>
        </p:nvSpPr>
        <p:spPr>
          <a:xfrm rot="-3599870">
            <a:off x="671953" y="301387"/>
            <a:ext cx="1518571" cy="273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650" tIns="40825" rIns="81650" bIns="408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SLIDE </a:t>
            </a:r>
            <a:fld id="{00000000-1234-1234-1234-123412341234}" type="slidenum">
              <a:rPr lang="en" sz="700"/>
              <a:t>5</a:t>
            </a:fld>
            <a:endParaRPr sz="700"/>
          </a:p>
        </p:txBody>
      </p:sp>
      <p:sp>
        <p:nvSpPr>
          <p:cNvPr id="2444" name="Google Shape;2444;p56"/>
          <p:cNvSpPr txBox="1">
            <a:spLocks noGrp="1"/>
          </p:cNvSpPr>
          <p:nvPr>
            <p:ph type="subTitle" idx="1"/>
          </p:nvPr>
        </p:nvSpPr>
        <p:spPr>
          <a:xfrm>
            <a:off x="2195531" y="612561"/>
            <a:ext cx="6841359" cy="26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650" tIns="40825" rIns="81650" bIns="408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909090"/>
              </a:buClr>
              <a:buSzPts val="1400"/>
              <a:buFont typeface="Aleo"/>
              <a:buNone/>
            </a:pPr>
            <a:r>
              <a:rPr lang="en" sz="1100"/>
              <a:t>Statistics of individuals having acne</a:t>
            </a:r>
            <a:endParaRPr sz="700"/>
          </a:p>
          <a:p>
            <a:pPr marL="0" lvl="0" indent="0" algn="l" rtl="0">
              <a:lnSpc>
                <a:spcPct val="107142"/>
              </a:lnSpc>
              <a:spcBef>
                <a:spcPts val="1600"/>
              </a:spcBef>
              <a:spcAft>
                <a:spcPts val="1600"/>
              </a:spcAft>
              <a:buClr>
                <a:srgbClr val="909090"/>
              </a:buClr>
              <a:buSzPts val="1400"/>
              <a:buFont typeface="Aleo"/>
              <a:buNone/>
            </a:pPr>
            <a:endParaRPr sz="700"/>
          </a:p>
        </p:txBody>
      </p:sp>
      <p:sp>
        <p:nvSpPr>
          <p:cNvPr id="2445" name="Google Shape;2445;p56"/>
          <p:cNvSpPr txBox="1">
            <a:spLocks noGrp="1"/>
          </p:cNvSpPr>
          <p:nvPr>
            <p:ph type="body" idx="2"/>
          </p:nvPr>
        </p:nvSpPr>
        <p:spPr>
          <a:xfrm>
            <a:off x="1382468" y="3615866"/>
            <a:ext cx="1800300" cy="10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650" tIns="40825" rIns="81650" bIns="408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leo"/>
              <a:buNone/>
            </a:pPr>
            <a:r>
              <a:rPr lang="en" sz="800"/>
              <a:t>Acne usually begins in </a:t>
            </a:r>
            <a:r>
              <a:rPr lang="en" sz="800" b="1">
                <a:latin typeface="Aleo"/>
                <a:ea typeface="Aleo"/>
                <a:cs typeface="Aleo"/>
                <a:sym typeface="Aleo"/>
              </a:rPr>
              <a:t>puberty </a:t>
            </a:r>
            <a:r>
              <a:rPr lang="en" sz="800"/>
              <a:t>and affects many adolescents and young adults.</a:t>
            </a:r>
            <a:endParaRPr sz="8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000"/>
              <a:buFont typeface="Aleo"/>
              <a:buNone/>
            </a:pPr>
            <a:r>
              <a:rPr lang="en" sz="800"/>
              <a:t>Approximately 85 percent of people </a:t>
            </a:r>
            <a:r>
              <a:rPr lang="en" sz="800" b="1">
                <a:latin typeface="Aleo"/>
                <a:ea typeface="Aleo"/>
                <a:cs typeface="Aleo"/>
                <a:sym typeface="Aleo"/>
              </a:rPr>
              <a:t>between the ages of 12 and 24</a:t>
            </a:r>
            <a:r>
              <a:rPr lang="en" sz="800"/>
              <a:t> experience at least minor acne.</a:t>
            </a:r>
            <a:endParaRPr sz="800"/>
          </a:p>
        </p:txBody>
      </p:sp>
      <p:sp>
        <p:nvSpPr>
          <p:cNvPr id="2446" name="Google Shape;2446;p56"/>
          <p:cNvSpPr txBox="1">
            <a:spLocks noGrp="1"/>
          </p:cNvSpPr>
          <p:nvPr>
            <p:ph type="body" idx="3"/>
          </p:nvPr>
        </p:nvSpPr>
        <p:spPr>
          <a:xfrm>
            <a:off x="3671847" y="3615866"/>
            <a:ext cx="1800300" cy="10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650" tIns="40825" rIns="81650" bIns="408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leo Light"/>
              <a:buNone/>
            </a:pPr>
            <a:r>
              <a:rPr lang="en" sz="800"/>
              <a:t>Acne can occur at </a:t>
            </a:r>
            <a:r>
              <a:rPr lang="en" sz="800" b="1">
                <a:latin typeface="Aleo"/>
                <a:ea typeface="Aleo"/>
                <a:cs typeface="Aleo"/>
                <a:sym typeface="Aleo"/>
              </a:rPr>
              <a:t>any stage of life</a:t>
            </a:r>
            <a:r>
              <a:rPr lang="en" sz="800"/>
              <a:t> and may continue into one’s 30s and 40s.</a:t>
            </a:r>
            <a:endParaRPr sz="8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leo Light"/>
              <a:buNone/>
            </a:pPr>
            <a:r>
              <a:rPr lang="en" sz="800"/>
              <a:t>Acne </a:t>
            </a:r>
            <a:r>
              <a:rPr lang="en" sz="800" b="1">
                <a:latin typeface="Aleo"/>
                <a:ea typeface="Aleo"/>
                <a:cs typeface="Aleo"/>
                <a:sym typeface="Aleo"/>
              </a:rPr>
              <a:t>percentage increases</a:t>
            </a:r>
            <a:r>
              <a:rPr lang="en" sz="800"/>
              <a:t> during </a:t>
            </a:r>
            <a:r>
              <a:rPr lang="en" sz="800" b="1">
                <a:latin typeface="Aleo"/>
                <a:ea typeface="Aleo"/>
                <a:cs typeface="Aleo"/>
                <a:sym typeface="Aleo"/>
              </a:rPr>
              <a:t>pregnancy</a:t>
            </a:r>
            <a:r>
              <a:rPr lang="en" sz="800"/>
              <a:t>. </a:t>
            </a:r>
            <a:endParaRPr sz="8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000"/>
              <a:buFont typeface="Aleo Light"/>
              <a:buNone/>
            </a:pPr>
            <a:endParaRPr sz="700"/>
          </a:p>
        </p:txBody>
      </p:sp>
      <p:sp>
        <p:nvSpPr>
          <p:cNvPr id="2447" name="Google Shape;2447;p56"/>
          <p:cNvSpPr txBox="1">
            <a:spLocks noGrp="1"/>
          </p:cNvSpPr>
          <p:nvPr>
            <p:ph type="body" idx="4"/>
          </p:nvPr>
        </p:nvSpPr>
        <p:spPr>
          <a:xfrm>
            <a:off x="5961226" y="3615866"/>
            <a:ext cx="1800300" cy="10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650" tIns="40825" rIns="81650" bIns="408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leo Light"/>
              <a:buNone/>
            </a:pPr>
            <a:r>
              <a:rPr lang="en" sz="800" b="1">
                <a:latin typeface="Aleo"/>
                <a:ea typeface="Aleo"/>
                <a:cs typeface="Aleo"/>
                <a:sym typeface="Aleo"/>
              </a:rPr>
              <a:t>Shaving </a:t>
            </a:r>
            <a:r>
              <a:rPr lang="en" sz="800"/>
              <a:t>can sometimes cause folliculitis, a condition that often mimics the appearance of acne.</a:t>
            </a:r>
            <a:endParaRPr sz="800">
              <a:latin typeface="Aleo"/>
              <a:ea typeface="Aleo"/>
              <a:cs typeface="Aleo"/>
              <a:sym typeface="Aleo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leo"/>
              <a:buNone/>
            </a:pPr>
            <a:endParaRPr sz="700">
              <a:latin typeface="Aleo"/>
              <a:ea typeface="Aleo"/>
              <a:cs typeface="Aleo"/>
              <a:sym typeface="Aleo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leo"/>
              <a:buNone/>
            </a:pPr>
            <a:endParaRPr sz="700">
              <a:latin typeface="Aleo"/>
              <a:ea typeface="Aleo"/>
              <a:cs typeface="Aleo"/>
              <a:sym typeface="Aleo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000"/>
              <a:buFont typeface="Aleo"/>
              <a:buNone/>
            </a:pPr>
            <a:endParaRPr sz="700">
              <a:latin typeface="Aleo"/>
              <a:ea typeface="Aleo"/>
              <a:cs typeface="Aleo"/>
              <a:sym typeface="Aleo"/>
            </a:endParaRPr>
          </a:p>
        </p:txBody>
      </p:sp>
      <p:pic>
        <p:nvPicPr>
          <p:cNvPr id="2448" name="Google Shape;2448;p5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54160" y="1453357"/>
            <a:ext cx="1731900" cy="173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9" name="Google Shape;2449;p5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731594" y="1452563"/>
            <a:ext cx="1731900" cy="173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0" name="Google Shape;2450;p5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026494" y="1452563"/>
            <a:ext cx="1731900" cy="1731300"/>
          </a:xfrm>
          <a:prstGeom prst="rect">
            <a:avLst/>
          </a:prstGeom>
          <a:noFill/>
          <a:ln>
            <a:noFill/>
          </a:ln>
        </p:spPr>
      </p:pic>
      <p:sp>
        <p:nvSpPr>
          <p:cNvPr id="2451" name="Google Shape;2451;p56"/>
          <p:cNvSpPr txBox="1">
            <a:spLocks noGrp="1"/>
          </p:cNvSpPr>
          <p:nvPr>
            <p:ph type="body" idx="13"/>
          </p:nvPr>
        </p:nvSpPr>
        <p:spPr>
          <a:xfrm>
            <a:off x="1458642" y="3363838"/>
            <a:ext cx="1724100" cy="252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81650" tIns="40825" rIns="81650" bIns="408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200"/>
              <a:buFont typeface="Aleo"/>
              <a:buNone/>
            </a:pPr>
            <a:r>
              <a:rPr lang="en">
                <a:solidFill>
                  <a:schemeClr val="lt1"/>
                </a:solidFill>
              </a:rPr>
              <a:t>Teenagers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452" name="Google Shape;2452;p56"/>
          <p:cNvSpPr txBox="1">
            <a:spLocks noGrp="1"/>
          </p:cNvSpPr>
          <p:nvPr>
            <p:ph type="body" idx="14"/>
          </p:nvPr>
        </p:nvSpPr>
        <p:spPr>
          <a:xfrm>
            <a:off x="3743862" y="3363838"/>
            <a:ext cx="1724100" cy="25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81650" tIns="40825" rIns="81650" bIns="408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200"/>
              <a:buFont typeface="Aleo"/>
              <a:buNone/>
            </a:pPr>
            <a:r>
              <a:rPr lang="en">
                <a:solidFill>
                  <a:schemeClr val="lt1"/>
                </a:solidFill>
              </a:rPr>
              <a:t>Adult women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453" name="Google Shape;2453;p56"/>
          <p:cNvSpPr txBox="1">
            <a:spLocks noGrp="1"/>
          </p:cNvSpPr>
          <p:nvPr>
            <p:ph type="body" idx="15"/>
          </p:nvPr>
        </p:nvSpPr>
        <p:spPr>
          <a:xfrm>
            <a:off x="6033241" y="3363838"/>
            <a:ext cx="1724100" cy="252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81650" tIns="40825" rIns="81650" bIns="408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200"/>
              <a:buFont typeface="Aleo"/>
              <a:buNone/>
            </a:pPr>
            <a:r>
              <a:rPr lang="en">
                <a:solidFill>
                  <a:schemeClr val="lt1"/>
                </a:solidFill>
              </a:rPr>
              <a:t>Adult men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454" name="Google Shape;2454;p56"/>
          <p:cNvSpPr txBox="1"/>
          <p:nvPr/>
        </p:nvSpPr>
        <p:spPr>
          <a:xfrm>
            <a:off x="1958583" y="2120247"/>
            <a:ext cx="6954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Aleo Light"/>
                <a:ea typeface="Aleo Light"/>
                <a:cs typeface="Aleo Light"/>
                <a:sym typeface="Aleo Light"/>
              </a:rPr>
              <a:t>85%</a:t>
            </a:r>
            <a:endParaRPr sz="700"/>
          </a:p>
        </p:txBody>
      </p:sp>
      <p:sp>
        <p:nvSpPr>
          <p:cNvPr id="2455" name="Google Shape;2455;p56"/>
          <p:cNvSpPr txBox="1"/>
          <p:nvPr/>
        </p:nvSpPr>
        <p:spPr>
          <a:xfrm>
            <a:off x="4283969" y="2120247"/>
            <a:ext cx="6954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Aleo Light"/>
                <a:ea typeface="Aleo Light"/>
                <a:cs typeface="Aleo Light"/>
                <a:sym typeface="Aleo Light"/>
              </a:rPr>
              <a:t>50%</a:t>
            </a:r>
            <a:endParaRPr sz="700"/>
          </a:p>
        </p:txBody>
      </p:sp>
      <p:sp>
        <p:nvSpPr>
          <p:cNvPr id="2456" name="Google Shape;2456;p56"/>
          <p:cNvSpPr txBox="1"/>
          <p:nvPr/>
        </p:nvSpPr>
        <p:spPr>
          <a:xfrm>
            <a:off x="6526292" y="2120246"/>
            <a:ext cx="6954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Aleo Light"/>
                <a:ea typeface="Aleo Light"/>
                <a:cs typeface="Aleo Light"/>
                <a:sym typeface="Aleo Light"/>
              </a:rPr>
              <a:t>25%</a:t>
            </a:r>
            <a:endParaRPr sz="700"/>
          </a:p>
        </p:txBody>
      </p:sp>
      <p:sp>
        <p:nvSpPr>
          <p:cNvPr id="2457" name="Google Shape;2457;p56"/>
          <p:cNvSpPr txBox="1"/>
          <p:nvPr/>
        </p:nvSpPr>
        <p:spPr>
          <a:xfrm>
            <a:off x="0" y="4800300"/>
            <a:ext cx="2291400" cy="2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Aleo Light"/>
                <a:ea typeface="Aleo Light"/>
                <a:cs typeface="Aleo Light"/>
                <a:sym typeface="Aleo Light"/>
              </a:rPr>
              <a:t>Source: American Academy of Dermatology Association </a:t>
            </a:r>
            <a:endParaRPr sz="600">
              <a:latin typeface="Aleo Light"/>
              <a:ea typeface="Aleo Light"/>
              <a:cs typeface="Aleo Light"/>
              <a:sym typeface="Ale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u="sng">
                <a:solidFill>
                  <a:schemeClr val="hlink"/>
                </a:solidFill>
                <a:latin typeface="Aleo Light"/>
                <a:ea typeface="Aleo Light"/>
                <a:cs typeface="Aleo Light"/>
                <a:sym typeface="Aleo Light"/>
                <a:hlinkClick r:id="rId6"/>
              </a:rPr>
              <a:t>https://www.aad.org/media/stats-numbers</a:t>
            </a:r>
            <a:endParaRPr sz="600">
              <a:latin typeface="Aleo Light"/>
              <a:ea typeface="Aleo Light"/>
              <a:cs typeface="Aleo Light"/>
              <a:sym typeface="Ale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latin typeface="Aleo Light"/>
              <a:ea typeface="Aleo Light"/>
              <a:cs typeface="Aleo Light"/>
              <a:sym typeface="Aleo Ligh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24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2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24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24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24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24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24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24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24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24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24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000"/>
                            </p:stCondLst>
                            <p:childTnLst>
                              <p:par>
                                <p:cTn id="4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24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24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24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24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24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24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2" name="Google Shape;2462;p57"/>
          <p:cNvSpPr txBox="1">
            <a:spLocks noGrp="1"/>
          </p:cNvSpPr>
          <p:nvPr>
            <p:ph type="title"/>
          </p:nvPr>
        </p:nvSpPr>
        <p:spPr>
          <a:xfrm>
            <a:off x="2195531" y="205979"/>
            <a:ext cx="6841359" cy="493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650" tIns="40825" rIns="81650" bIns="408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</a:pPr>
            <a:r>
              <a:rPr lang="en" sz="2500"/>
              <a:t>OUR </a:t>
            </a:r>
            <a:r>
              <a:rPr lang="en" sz="2500">
                <a:solidFill>
                  <a:schemeClr val="accent1"/>
                </a:solidFill>
              </a:rPr>
              <a:t>OBJECTIVES</a:t>
            </a:r>
            <a:endParaRPr sz="2500"/>
          </a:p>
        </p:txBody>
      </p:sp>
      <p:sp>
        <p:nvSpPr>
          <p:cNvPr id="2463" name="Google Shape;2463;p57"/>
          <p:cNvSpPr txBox="1">
            <a:spLocks noGrp="1"/>
          </p:cNvSpPr>
          <p:nvPr>
            <p:ph type="sldNum" idx="12"/>
          </p:nvPr>
        </p:nvSpPr>
        <p:spPr>
          <a:xfrm rot="-3599870">
            <a:off x="671953" y="301387"/>
            <a:ext cx="1518571" cy="273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650" tIns="40825" rIns="81650" bIns="408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SLIDE </a:t>
            </a:r>
            <a:fld id="{00000000-1234-1234-1234-123412341234}" type="slidenum">
              <a:rPr lang="en" sz="700"/>
              <a:t>6</a:t>
            </a:fld>
            <a:endParaRPr sz="700"/>
          </a:p>
        </p:txBody>
      </p:sp>
      <p:sp>
        <p:nvSpPr>
          <p:cNvPr id="2464" name="Google Shape;2464;p57"/>
          <p:cNvSpPr txBox="1">
            <a:spLocks noGrp="1"/>
          </p:cNvSpPr>
          <p:nvPr>
            <p:ph type="subTitle" idx="1"/>
          </p:nvPr>
        </p:nvSpPr>
        <p:spPr>
          <a:xfrm>
            <a:off x="2195531" y="612561"/>
            <a:ext cx="6841359" cy="26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650" tIns="40825" rIns="81650" bIns="40825" anchor="t" anchorCtr="0">
            <a:noAutofit/>
          </a:bodyPr>
          <a:lstStyle/>
          <a:p>
            <a:pPr marL="0" lvl="0" indent="0" algn="l" rtl="0">
              <a:lnSpc>
                <a:spcPct val="107142"/>
              </a:lnSpc>
              <a:spcBef>
                <a:spcPts val="0"/>
              </a:spcBef>
              <a:spcAft>
                <a:spcPts val="1600"/>
              </a:spcAft>
              <a:buClr>
                <a:srgbClr val="909090"/>
              </a:buClr>
              <a:buSzPts val="1400"/>
              <a:buFont typeface="Aleo"/>
              <a:buNone/>
            </a:pPr>
            <a:r>
              <a:rPr lang="en" sz="1100"/>
              <a:t>To So-Called ‘Definition of Our Entire Project</a:t>
            </a:r>
            <a:endParaRPr sz="1100"/>
          </a:p>
        </p:txBody>
      </p:sp>
      <p:sp>
        <p:nvSpPr>
          <p:cNvPr id="2465" name="Google Shape;2465;p57"/>
          <p:cNvSpPr/>
          <p:nvPr/>
        </p:nvSpPr>
        <p:spPr>
          <a:xfrm>
            <a:off x="2277426" y="2559491"/>
            <a:ext cx="642600" cy="673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Aleo Light"/>
                <a:ea typeface="Aleo Light"/>
                <a:cs typeface="Aleo Light"/>
                <a:sym typeface="Aleo Light"/>
              </a:rPr>
              <a:t>1</a:t>
            </a:r>
            <a:endParaRPr sz="1600">
              <a:solidFill>
                <a:schemeClr val="lt1"/>
              </a:solidFill>
              <a:latin typeface="Aleo Light"/>
              <a:ea typeface="Aleo Light"/>
              <a:cs typeface="Aleo Light"/>
              <a:sym typeface="Aleo Light"/>
            </a:endParaRPr>
          </a:p>
        </p:txBody>
      </p:sp>
      <p:sp>
        <p:nvSpPr>
          <p:cNvPr id="2466" name="Google Shape;2466;p57"/>
          <p:cNvSpPr/>
          <p:nvPr/>
        </p:nvSpPr>
        <p:spPr>
          <a:xfrm>
            <a:off x="1889564" y="3241056"/>
            <a:ext cx="642600" cy="6738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Aleo Light"/>
                <a:ea typeface="Aleo Light"/>
                <a:cs typeface="Aleo Light"/>
                <a:sym typeface="Aleo Light"/>
              </a:rPr>
              <a:t>2</a:t>
            </a:r>
            <a:endParaRPr sz="1600">
              <a:solidFill>
                <a:schemeClr val="lt1"/>
              </a:solidFill>
              <a:latin typeface="Aleo Light"/>
              <a:ea typeface="Aleo Light"/>
              <a:cs typeface="Aleo Light"/>
              <a:sym typeface="Aleo Light"/>
            </a:endParaRPr>
          </a:p>
        </p:txBody>
      </p:sp>
      <p:sp>
        <p:nvSpPr>
          <p:cNvPr id="2467" name="Google Shape;2467;p57"/>
          <p:cNvSpPr txBox="1"/>
          <p:nvPr/>
        </p:nvSpPr>
        <p:spPr>
          <a:xfrm>
            <a:off x="1217687" y="1809250"/>
            <a:ext cx="2707500" cy="3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accent1"/>
                </a:solidFill>
                <a:latin typeface="Aleo"/>
                <a:ea typeface="Aleo"/>
                <a:cs typeface="Aleo"/>
                <a:sym typeface="Aleo"/>
              </a:rPr>
              <a:t>Acne Classification</a:t>
            </a:r>
            <a:endParaRPr sz="700" b="1"/>
          </a:p>
        </p:txBody>
      </p:sp>
      <p:sp>
        <p:nvSpPr>
          <p:cNvPr id="2468" name="Google Shape;2468;p57"/>
          <p:cNvSpPr/>
          <p:nvPr/>
        </p:nvSpPr>
        <p:spPr>
          <a:xfrm>
            <a:off x="2644405" y="3233049"/>
            <a:ext cx="642600" cy="6738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Aleo Light"/>
                <a:ea typeface="Aleo Light"/>
                <a:cs typeface="Aleo Light"/>
                <a:sym typeface="Aleo Light"/>
              </a:rPr>
              <a:t>3</a:t>
            </a:r>
            <a:endParaRPr sz="700"/>
          </a:p>
        </p:txBody>
      </p:sp>
      <p:sp>
        <p:nvSpPr>
          <p:cNvPr id="2469" name="Google Shape;2469;p57"/>
          <p:cNvSpPr txBox="1"/>
          <p:nvPr/>
        </p:nvSpPr>
        <p:spPr>
          <a:xfrm>
            <a:off x="268514" y="3188866"/>
            <a:ext cx="1422600" cy="3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accent2"/>
                </a:solidFill>
                <a:latin typeface="Aleo"/>
                <a:ea typeface="Aleo"/>
                <a:cs typeface="Aleo"/>
                <a:sym typeface="Aleo"/>
              </a:rPr>
              <a:t>Solution</a:t>
            </a:r>
            <a:r>
              <a:rPr lang="en" sz="1600">
                <a:solidFill>
                  <a:schemeClr val="accent2"/>
                </a:solidFill>
                <a:latin typeface="Aleo"/>
                <a:ea typeface="Aleo"/>
                <a:cs typeface="Aleo"/>
                <a:sym typeface="Aleo"/>
              </a:rPr>
              <a:t> </a:t>
            </a:r>
            <a:endParaRPr sz="1600">
              <a:solidFill>
                <a:schemeClr val="accent2"/>
              </a:solidFill>
              <a:latin typeface="Aleo"/>
              <a:ea typeface="Aleo"/>
              <a:cs typeface="Aleo"/>
              <a:sym typeface="Aleo"/>
            </a:endParaRPr>
          </a:p>
        </p:txBody>
      </p:sp>
      <p:sp>
        <p:nvSpPr>
          <p:cNvPr id="2470" name="Google Shape;2470;p57"/>
          <p:cNvSpPr txBox="1"/>
          <p:nvPr/>
        </p:nvSpPr>
        <p:spPr>
          <a:xfrm>
            <a:off x="3506630" y="3178414"/>
            <a:ext cx="1422600" cy="3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accent3"/>
                </a:solidFill>
                <a:latin typeface="Aleo"/>
                <a:ea typeface="Aleo"/>
                <a:cs typeface="Aleo"/>
                <a:sym typeface="Aleo"/>
              </a:rPr>
              <a:t>Acne Monitoring</a:t>
            </a:r>
            <a:endParaRPr sz="1600" b="1">
              <a:solidFill>
                <a:schemeClr val="accent3"/>
              </a:solidFill>
              <a:latin typeface="Aleo"/>
              <a:ea typeface="Aleo"/>
              <a:cs typeface="Aleo"/>
              <a:sym typeface="Aleo"/>
            </a:endParaRPr>
          </a:p>
        </p:txBody>
      </p:sp>
      <p:sp>
        <p:nvSpPr>
          <p:cNvPr id="2471" name="Google Shape;2471;p57"/>
          <p:cNvSpPr txBox="1"/>
          <p:nvPr/>
        </p:nvSpPr>
        <p:spPr>
          <a:xfrm>
            <a:off x="259425" y="3518987"/>
            <a:ext cx="1422600" cy="42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Aleo Light"/>
                <a:ea typeface="Aleo Light"/>
                <a:cs typeface="Aleo Light"/>
                <a:sym typeface="Aleo Light"/>
              </a:rPr>
              <a:t>Provide the best solution. (Proposed)</a:t>
            </a:r>
            <a:endParaRPr sz="700"/>
          </a:p>
        </p:txBody>
      </p:sp>
      <p:sp>
        <p:nvSpPr>
          <p:cNvPr id="2472" name="Google Shape;2472;p57"/>
          <p:cNvSpPr txBox="1"/>
          <p:nvPr/>
        </p:nvSpPr>
        <p:spPr>
          <a:xfrm>
            <a:off x="3506630" y="3512368"/>
            <a:ext cx="1422600" cy="42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Aleo Light"/>
                <a:ea typeface="Aleo Light"/>
                <a:cs typeface="Aleo Light"/>
                <a:sym typeface="Aleo Light"/>
              </a:rPr>
              <a:t>Data logging for analysis. </a:t>
            </a:r>
            <a:endParaRPr sz="1000">
              <a:solidFill>
                <a:schemeClr val="dk1"/>
              </a:solidFill>
              <a:latin typeface="Aleo Light"/>
              <a:ea typeface="Aleo Light"/>
              <a:cs typeface="Aleo Light"/>
              <a:sym typeface="Aleo Ligh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Aleo Light"/>
              <a:ea typeface="Aleo Light"/>
              <a:cs typeface="Aleo Light"/>
              <a:sym typeface="Aleo Light"/>
            </a:endParaRPr>
          </a:p>
        </p:txBody>
      </p:sp>
      <p:sp>
        <p:nvSpPr>
          <p:cNvPr id="2473" name="Google Shape;2473;p57"/>
          <p:cNvSpPr txBox="1"/>
          <p:nvPr/>
        </p:nvSpPr>
        <p:spPr>
          <a:xfrm>
            <a:off x="1355344" y="2158027"/>
            <a:ext cx="2432400" cy="2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Aleo Light"/>
                <a:ea typeface="Aleo Light"/>
                <a:cs typeface="Aleo Light"/>
                <a:sym typeface="Aleo Light"/>
              </a:rPr>
              <a:t>Classify the level of seriousness of acne.</a:t>
            </a:r>
            <a:endParaRPr sz="700"/>
          </a:p>
        </p:txBody>
      </p:sp>
      <p:sp>
        <p:nvSpPr>
          <p:cNvPr id="2474" name="Google Shape;2474;p57"/>
          <p:cNvSpPr/>
          <p:nvPr/>
        </p:nvSpPr>
        <p:spPr>
          <a:xfrm>
            <a:off x="5666296" y="1964437"/>
            <a:ext cx="2259300" cy="1762500"/>
          </a:xfrm>
          <a:prstGeom prst="triangle">
            <a:avLst>
              <a:gd name="adj" fmla="val 50000"/>
            </a:avLst>
          </a:prstGeom>
          <a:solidFill>
            <a:srgbClr val="D686E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5" name="Google Shape;2475;p57"/>
          <p:cNvSpPr txBox="1"/>
          <p:nvPr/>
        </p:nvSpPr>
        <p:spPr>
          <a:xfrm>
            <a:off x="6168855" y="2905391"/>
            <a:ext cx="1254600" cy="7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701C7F"/>
                </a:solidFill>
                <a:latin typeface="Roboto"/>
                <a:ea typeface="Roboto"/>
                <a:cs typeface="Roboto"/>
                <a:sym typeface="Roboto"/>
              </a:rPr>
              <a:t>Acne Classifier</a:t>
            </a:r>
            <a:endParaRPr sz="1200">
              <a:solidFill>
                <a:srgbClr val="701C7F"/>
              </a:solidFill>
            </a:endParaRPr>
          </a:p>
        </p:txBody>
      </p:sp>
      <p:grpSp>
        <p:nvGrpSpPr>
          <p:cNvPr id="2476" name="Google Shape;2476;p57"/>
          <p:cNvGrpSpPr/>
          <p:nvPr/>
        </p:nvGrpSpPr>
        <p:grpSpPr>
          <a:xfrm>
            <a:off x="6037197" y="3459940"/>
            <a:ext cx="2129426" cy="695620"/>
            <a:chOff x="3698064" y="3159725"/>
            <a:chExt cx="2449869" cy="789043"/>
          </a:xfrm>
        </p:grpSpPr>
        <p:sp>
          <p:nvSpPr>
            <p:cNvPr id="2477" name="Google Shape;2477;p57"/>
            <p:cNvSpPr/>
            <p:nvPr/>
          </p:nvSpPr>
          <p:spPr>
            <a:xfrm rot="10800000">
              <a:off x="3698064" y="3575617"/>
              <a:ext cx="1740900" cy="125400"/>
            </a:xfrm>
            <a:prstGeom prst="rightArrow">
              <a:avLst>
                <a:gd name="adj1" fmla="val 25514"/>
                <a:gd name="adj2" fmla="val 64322"/>
              </a:avLst>
            </a:prstGeom>
            <a:solidFill>
              <a:srgbClr val="761E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8" name="Google Shape;2478;p57"/>
            <p:cNvSpPr txBox="1"/>
            <p:nvPr/>
          </p:nvSpPr>
          <p:spPr>
            <a:xfrm rot="620">
              <a:off x="3771608" y="3655818"/>
              <a:ext cx="1662900" cy="29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800">
                <a:solidFill>
                  <a:srgbClr val="761E86"/>
                </a:solidFill>
              </a:endParaRPr>
            </a:p>
          </p:txBody>
        </p:sp>
        <p:sp>
          <p:nvSpPr>
            <p:cNvPr id="2479" name="Google Shape;2479;p57"/>
            <p:cNvSpPr/>
            <p:nvPr/>
          </p:nvSpPr>
          <p:spPr>
            <a:xfrm>
              <a:off x="5582733" y="3159725"/>
              <a:ext cx="565200" cy="565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rgbClr val="212121">
                  <a:alpha val="38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02</a:t>
              </a:r>
              <a:endParaRPr sz="12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</p:grpSp>
      <p:grpSp>
        <p:nvGrpSpPr>
          <p:cNvPr id="2480" name="Google Shape;2480;p57"/>
          <p:cNvGrpSpPr/>
          <p:nvPr/>
        </p:nvGrpSpPr>
        <p:grpSpPr>
          <a:xfrm>
            <a:off x="5481012" y="2128085"/>
            <a:ext cx="1064372" cy="1830399"/>
            <a:chOff x="3058183" y="1649001"/>
            <a:chExt cx="1224542" cy="2076224"/>
          </a:xfrm>
        </p:grpSpPr>
        <p:sp>
          <p:nvSpPr>
            <p:cNvPr id="2481" name="Google Shape;2481;p57"/>
            <p:cNvSpPr/>
            <p:nvPr/>
          </p:nvSpPr>
          <p:spPr>
            <a:xfrm rot="-3360517">
              <a:off x="2960437" y="2297046"/>
              <a:ext cx="1629676" cy="125310"/>
            </a:xfrm>
            <a:prstGeom prst="rightArrow">
              <a:avLst>
                <a:gd name="adj1" fmla="val 25514"/>
                <a:gd name="adj2" fmla="val 64322"/>
              </a:avLst>
            </a:prstGeom>
            <a:solidFill>
              <a:srgbClr val="9225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2" name="Google Shape;2482;p57"/>
            <p:cNvSpPr/>
            <p:nvPr/>
          </p:nvSpPr>
          <p:spPr>
            <a:xfrm>
              <a:off x="3058183" y="3159725"/>
              <a:ext cx="565200" cy="565500"/>
            </a:xfrm>
            <a:prstGeom prst="ellipse">
              <a:avLst/>
            </a:prstGeom>
            <a:solidFill>
              <a:srgbClr val="9225A5"/>
            </a:solidFill>
            <a:ln>
              <a:noFill/>
            </a:ln>
            <a:effectLst>
              <a:outerShdw blurRad="57150" dist="19050" dir="5400000" algn="bl" rotWithShape="0">
                <a:srgbClr val="212121">
                  <a:alpha val="38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03</a:t>
              </a:r>
              <a:endParaRPr sz="12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</p:grpSp>
      <p:grpSp>
        <p:nvGrpSpPr>
          <p:cNvPr id="2483" name="Google Shape;2483;p57"/>
          <p:cNvGrpSpPr/>
          <p:nvPr/>
        </p:nvGrpSpPr>
        <p:grpSpPr>
          <a:xfrm>
            <a:off x="6550585" y="1730571"/>
            <a:ext cx="1356169" cy="1641537"/>
            <a:chOff x="4288708" y="1198100"/>
            <a:chExt cx="1560249" cy="1861998"/>
          </a:xfrm>
        </p:grpSpPr>
        <p:sp>
          <p:nvSpPr>
            <p:cNvPr id="2484" name="Google Shape;2484;p57"/>
            <p:cNvSpPr/>
            <p:nvPr/>
          </p:nvSpPr>
          <p:spPr>
            <a:xfrm rot="3420919">
              <a:off x="4575050" y="2300047"/>
              <a:ext cx="1581515" cy="125402"/>
            </a:xfrm>
            <a:prstGeom prst="rightArrow">
              <a:avLst>
                <a:gd name="adj1" fmla="val 25514"/>
                <a:gd name="adj2" fmla="val 64322"/>
              </a:avLst>
            </a:prstGeom>
            <a:solidFill>
              <a:srgbClr val="5515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5" name="Google Shape;2485;p57"/>
            <p:cNvSpPr/>
            <p:nvPr/>
          </p:nvSpPr>
          <p:spPr>
            <a:xfrm>
              <a:off x="4288708" y="1198100"/>
              <a:ext cx="565200" cy="565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212121">
                  <a:alpha val="38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01</a:t>
              </a:r>
              <a:endParaRPr sz="12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4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4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24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24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0"/>
                                        <p:tgtEl>
                                          <p:spTgt spid="2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4500"/>
                            </p:stCondLst>
                            <p:childTnLst>
                              <p:par>
                                <p:cTn id="22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24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24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24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24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000"/>
                                        <p:tgtEl>
                                          <p:spTgt spid="2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7000"/>
                            </p:stCondLst>
                            <p:childTnLst>
                              <p:par>
                                <p:cTn id="3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24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24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24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24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0" name="Google Shape;2490;p58"/>
          <p:cNvSpPr txBox="1">
            <a:spLocks noGrp="1"/>
          </p:cNvSpPr>
          <p:nvPr>
            <p:ph type="title"/>
          </p:nvPr>
        </p:nvSpPr>
        <p:spPr>
          <a:xfrm>
            <a:off x="2195531" y="205979"/>
            <a:ext cx="6841500" cy="49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650" tIns="40825" rIns="81650" bIns="408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</a:pPr>
            <a:r>
              <a:rPr lang="en" sz="2500"/>
              <a:t>THE </a:t>
            </a:r>
            <a:r>
              <a:rPr lang="en" sz="2500">
                <a:solidFill>
                  <a:schemeClr val="accent1"/>
                </a:solidFill>
              </a:rPr>
              <a:t>IDEA!</a:t>
            </a:r>
            <a:endParaRPr sz="2500">
              <a:solidFill>
                <a:schemeClr val="accent1"/>
              </a:solidFill>
            </a:endParaRPr>
          </a:p>
        </p:txBody>
      </p:sp>
      <p:sp>
        <p:nvSpPr>
          <p:cNvPr id="2491" name="Google Shape;2491;p58"/>
          <p:cNvSpPr txBox="1">
            <a:spLocks noGrp="1"/>
          </p:cNvSpPr>
          <p:nvPr>
            <p:ph type="sldNum" idx="12"/>
          </p:nvPr>
        </p:nvSpPr>
        <p:spPr>
          <a:xfrm rot="-3600061">
            <a:off x="671959" y="301249"/>
            <a:ext cx="1518647" cy="273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650" tIns="40825" rIns="81650" bIns="408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SLIDE </a:t>
            </a:r>
            <a:fld id="{00000000-1234-1234-1234-123412341234}" type="slidenum">
              <a:rPr lang="en" sz="700"/>
              <a:t>7</a:t>
            </a:fld>
            <a:endParaRPr sz="700"/>
          </a:p>
        </p:txBody>
      </p:sp>
      <p:sp>
        <p:nvSpPr>
          <p:cNvPr id="2492" name="Google Shape;2492;p58"/>
          <p:cNvSpPr txBox="1">
            <a:spLocks noGrp="1"/>
          </p:cNvSpPr>
          <p:nvPr>
            <p:ph type="body" idx="2"/>
          </p:nvPr>
        </p:nvSpPr>
        <p:spPr>
          <a:xfrm>
            <a:off x="1817400" y="1769851"/>
            <a:ext cx="5509200" cy="236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650" tIns="40825" rIns="81650" bIns="408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2200"/>
              <a:buFont typeface="Aleo"/>
              <a:buNone/>
            </a:pPr>
            <a:r>
              <a:rPr lang="en" sz="1600"/>
              <a:t>We wanted to </a:t>
            </a:r>
            <a:r>
              <a:rPr lang="en" sz="1600">
                <a:solidFill>
                  <a:schemeClr val="accent1"/>
                </a:solidFill>
              </a:rPr>
              <a:t>classify the most common acne issues</a:t>
            </a:r>
            <a:r>
              <a:rPr lang="en" sz="1600"/>
              <a:t> with different levels of seriousness and </a:t>
            </a:r>
            <a:r>
              <a:rPr lang="en" sz="1600">
                <a:solidFill>
                  <a:schemeClr val="accent1"/>
                </a:solidFill>
              </a:rPr>
              <a:t>provide</a:t>
            </a:r>
            <a:r>
              <a:rPr lang="en" sz="1600"/>
              <a:t> individuals with </a:t>
            </a:r>
            <a:r>
              <a:rPr lang="en" sz="1600">
                <a:solidFill>
                  <a:schemeClr val="accent1"/>
                </a:solidFill>
              </a:rPr>
              <a:t>best solution</a:t>
            </a:r>
            <a:r>
              <a:rPr lang="en" sz="1600"/>
              <a:t> that had been tested by others!</a:t>
            </a:r>
            <a:endParaRPr sz="1600"/>
          </a:p>
        </p:txBody>
      </p:sp>
      <p:sp>
        <p:nvSpPr>
          <p:cNvPr id="2493" name="Google Shape;2493;p58"/>
          <p:cNvSpPr txBox="1">
            <a:spLocks noGrp="1"/>
          </p:cNvSpPr>
          <p:nvPr>
            <p:ph type="subTitle" idx="1"/>
          </p:nvPr>
        </p:nvSpPr>
        <p:spPr>
          <a:xfrm>
            <a:off x="2195531" y="612561"/>
            <a:ext cx="6841500" cy="2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650" tIns="40825" rIns="81650" bIns="40825" anchor="t" anchorCtr="0">
            <a:noAutofit/>
          </a:bodyPr>
          <a:lstStyle/>
          <a:p>
            <a:pPr marL="0" lvl="0" indent="0" algn="l" rtl="0">
              <a:lnSpc>
                <a:spcPct val="107142"/>
              </a:lnSpc>
              <a:spcBef>
                <a:spcPts val="0"/>
              </a:spcBef>
              <a:spcAft>
                <a:spcPts val="1600"/>
              </a:spcAft>
              <a:buClr>
                <a:srgbClr val="909090"/>
              </a:buClr>
              <a:buSzPts val="1400"/>
              <a:buFont typeface="Aleo"/>
              <a:buNone/>
            </a:pPr>
            <a:r>
              <a:rPr lang="en" sz="1100"/>
              <a:t>Behold the Pioneering of something Truly Extraordinary</a:t>
            </a:r>
            <a:endParaRPr sz="11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flip dir="l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59"/>
          <p:cNvSpPr txBox="1">
            <a:spLocks noGrp="1"/>
          </p:cNvSpPr>
          <p:nvPr>
            <p:ph type="title"/>
          </p:nvPr>
        </p:nvSpPr>
        <p:spPr>
          <a:xfrm>
            <a:off x="2195531" y="205979"/>
            <a:ext cx="6841359" cy="493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650" tIns="40825" rIns="81650" bIns="408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</a:pPr>
            <a:r>
              <a:rPr lang="en" sz="2500"/>
              <a:t>THE </a:t>
            </a:r>
            <a:r>
              <a:rPr lang="en" sz="2500">
                <a:solidFill>
                  <a:schemeClr val="accent1"/>
                </a:solidFill>
              </a:rPr>
              <a:t>SOLUTION</a:t>
            </a:r>
            <a:endParaRPr sz="2500">
              <a:solidFill>
                <a:schemeClr val="accent1"/>
              </a:solidFill>
            </a:endParaRPr>
          </a:p>
        </p:txBody>
      </p:sp>
      <p:sp>
        <p:nvSpPr>
          <p:cNvPr id="2499" name="Google Shape;2499;p59"/>
          <p:cNvSpPr txBox="1">
            <a:spLocks noGrp="1"/>
          </p:cNvSpPr>
          <p:nvPr>
            <p:ph type="sldNum" idx="12"/>
          </p:nvPr>
        </p:nvSpPr>
        <p:spPr>
          <a:xfrm rot="-3599870">
            <a:off x="671953" y="301387"/>
            <a:ext cx="1518571" cy="273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650" tIns="40825" rIns="81650" bIns="408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SLIDE </a:t>
            </a:r>
            <a:fld id="{00000000-1234-1234-1234-123412341234}" type="slidenum">
              <a:rPr lang="en" sz="700"/>
              <a:t>8</a:t>
            </a:fld>
            <a:endParaRPr sz="700"/>
          </a:p>
        </p:txBody>
      </p:sp>
      <p:sp>
        <p:nvSpPr>
          <p:cNvPr id="2500" name="Google Shape;2500;p59"/>
          <p:cNvSpPr txBox="1">
            <a:spLocks noGrp="1"/>
          </p:cNvSpPr>
          <p:nvPr>
            <p:ph type="subTitle" idx="1"/>
          </p:nvPr>
        </p:nvSpPr>
        <p:spPr>
          <a:xfrm>
            <a:off x="2195531" y="612561"/>
            <a:ext cx="6841359" cy="26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650" tIns="40825" rIns="81650" bIns="40825" anchor="t" anchorCtr="0">
            <a:noAutofit/>
          </a:bodyPr>
          <a:lstStyle/>
          <a:p>
            <a:pPr marL="0" lvl="0" indent="0" algn="l" rtl="0">
              <a:lnSpc>
                <a:spcPct val="107142"/>
              </a:lnSpc>
              <a:spcBef>
                <a:spcPts val="0"/>
              </a:spcBef>
              <a:spcAft>
                <a:spcPts val="0"/>
              </a:spcAft>
              <a:buClr>
                <a:srgbClr val="909090"/>
              </a:buClr>
              <a:buSzPts val="1400"/>
              <a:buFont typeface="Aleo"/>
              <a:buNone/>
            </a:pPr>
            <a:r>
              <a:rPr lang="en" sz="1100"/>
              <a:t>Tackling the Arduous Challenge First-Hand</a:t>
            </a:r>
            <a:endParaRPr sz="1100"/>
          </a:p>
          <a:p>
            <a:pPr marL="0" lvl="0" indent="0" algn="l" rtl="0">
              <a:lnSpc>
                <a:spcPct val="107142"/>
              </a:lnSpc>
              <a:spcBef>
                <a:spcPts val="300"/>
              </a:spcBef>
              <a:spcAft>
                <a:spcPts val="1600"/>
              </a:spcAft>
              <a:buClr>
                <a:srgbClr val="909090"/>
              </a:buClr>
              <a:buSzPts val="1400"/>
              <a:buFont typeface="Aleo"/>
              <a:buNone/>
            </a:pPr>
            <a:endParaRPr sz="1100"/>
          </a:p>
        </p:txBody>
      </p:sp>
      <p:sp>
        <p:nvSpPr>
          <p:cNvPr id="2501" name="Google Shape;2501;p59"/>
          <p:cNvSpPr txBox="1">
            <a:spLocks noGrp="1"/>
          </p:cNvSpPr>
          <p:nvPr>
            <p:ph type="body" idx="2"/>
          </p:nvPr>
        </p:nvSpPr>
        <p:spPr>
          <a:xfrm>
            <a:off x="630006" y="1799009"/>
            <a:ext cx="3382800" cy="360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81650" tIns="40825" rIns="81650" bIns="408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600"/>
              <a:buFont typeface="Aleo"/>
              <a:buNone/>
            </a:pPr>
            <a:r>
              <a:rPr lang="en" sz="1200">
                <a:solidFill>
                  <a:schemeClr val="lt1"/>
                </a:solidFill>
              </a:rPr>
              <a:t>An Interface for Individuals to Upload Images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2502" name="Google Shape;2502;p59"/>
          <p:cNvSpPr txBox="1">
            <a:spLocks noGrp="1"/>
          </p:cNvSpPr>
          <p:nvPr>
            <p:ph type="body" idx="4"/>
          </p:nvPr>
        </p:nvSpPr>
        <p:spPr>
          <a:xfrm>
            <a:off x="628015" y="2266713"/>
            <a:ext cx="5025600" cy="7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650" tIns="40825" rIns="81650" bIns="408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000"/>
              <a:buFont typeface="Aleo Light"/>
              <a:buNone/>
            </a:pPr>
            <a:r>
              <a:rPr lang="en"/>
              <a:t>Individuals can </a:t>
            </a:r>
            <a:r>
              <a:rPr lang="en" b="1">
                <a:solidFill>
                  <a:schemeClr val="accent1"/>
                </a:solidFill>
                <a:latin typeface="Aleo"/>
                <a:ea typeface="Aleo"/>
                <a:cs typeface="Aleo"/>
                <a:sym typeface="Aleo"/>
              </a:rPr>
              <a:t>upload</a:t>
            </a:r>
            <a:r>
              <a:rPr lang="en" b="1">
                <a:latin typeface="Aleo"/>
                <a:ea typeface="Aleo"/>
                <a:cs typeface="Aleo"/>
                <a:sym typeface="Aleo"/>
              </a:rPr>
              <a:t> </a:t>
            </a:r>
            <a:r>
              <a:rPr lang="en"/>
              <a:t>their </a:t>
            </a:r>
            <a:r>
              <a:rPr lang="en" b="1">
                <a:solidFill>
                  <a:schemeClr val="accent1"/>
                </a:solidFill>
                <a:latin typeface="Aleo"/>
                <a:ea typeface="Aleo"/>
                <a:cs typeface="Aleo"/>
                <a:sym typeface="Aleo"/>
              </a:rPr>
              <a:t>acne images</a:t>
            </a:r>
            <a:r>
              <a:rPr lang="en"/>
              <a:t> onto the interface that we developed with </a:t>
            </a:r>
            <a:r>
              <a:rPr lang="en" b="1">
                <a:solidFill>
                  <a:schemeClr val="accent1"/>
                </a:solidFill>
                <a:latin typeface="Aleo"/>
                <a:ea typeface="Aleo"/>
                <a:cs typeface="Aleo"/>
                <a:sym typeface="Aleo"/>
              </a:rPr>
              <a:t>acne classifier using deep learning technology</a:t>
            </a:r>
            <a:r>
              <a:rPr lang="en"/>
              <a:t> where the computer will learn the pattern of acne over time.</a:t>
            </a:r>
            <a:endParaRPr/>
          </a:p>
        </p:txBody>
      </p:sp>
      <p:sp>
        <p:nvSpPr>
          <p:cNvPr id="2503" name="Google Shape;2503;p59"/>
          <p:cNvSpPr txBox="1">
            <a:spLocks noGrp="1"/>
          </p:cNvSpPr>
          <p:nvPr>
            <p:ph type="body" idx="6"/>
          </p:nvPr>
        </p:nvSpPr>
        <p:spPr>
          <a:xfrm>
            <a:off x="2879675" y="3394975"/>
            <a:ext cx="3153900" cy="360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81650" tIns="40825" rIns="81650" bIns="408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600"/>
              <a:buFont typeface="Aleo"/>
              <a:buNone/>
            </a:pPr>
            <a:r>
              <a:rPr lang="en" sz="1200">
                <a:solidFill>
                  <a:schemeClr val="lt1"/>
                </a:solidFill>
              </a:rPr>
              <a:t>Propose the Best Solution to Cure the Acne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2504" name="Google Shape;2504;p59"/>
          <p:cNvSpPr txBox="1">
            <a:spLocks noGrp="1"/>
          </p:cNvSpPr>
          <p:nvPr>
            <p:ph type="body" idx="7"/>
          </p:nvPr>
        </p:nvSpPr>
        <p:spPr>
          <a:xfrm>
            <a:off x="2879260" y="3846934"/>
            <a:ext cx="5023200" cy="7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650" tIns="40825" rIns="81650" bIns="408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000"/>
              <a:buFont typeface="Aleo Light"/>
              <a:buNone/>
            </a:pPr>
            <a:r>
              <a:rPr lang="en"/>
              <a:t>By using deep learning technology, we are able to </a:t>
            </a:r>
            <a:r>
              <a:rPr lang="en" b="1">
                <a:solidFill>
                  <a:schemeClr val="accent4"/>
                </a:solidFill>
                <a:latin typeface="Aleo"/>
                <a:ea typeface="Aleo"/>
                <a:cs typeface="Aleo"/>
                <a:sym typeface="Aleo"/>
              </a:rPr>
              <a:t>provide </a:t>
            </a:r>
            <a:r>
              <a:rPr lang="en"/>
              <a:t>individuals with </a:t>
            </a:r>
            <a:r>
              <a:rPr lang="en" b="1">
                <a:solidFill>
                  <a:schemeClr val="accent4"/>
                </a:solidFill>
                <a:latin typeface="Aleo"/>
                <a:ea typeface="Aleo"/>
                <a:cs typeface="Aleo"/>
                <a:sym typeface="Aleo"/>
              </a:rPr>
              <a:t>similar classes of acne the best solutions</a:t>
            </a:r>
            <a:r>
              <a:rPr lang="en"/>
              <a:t>.</a:t>
            </a:r>
            <a:endParaRPr/>
          </a:p>
        </p:txBody>
      </p:sp>
      <p:pic>
        <p:nvPicPr>
          <p:cNvPr id="2505" name="Google Shape;2505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6867" y="3022725"/>
            <a:ext cx="2148750" cy="1754974"/>
          </a:xfrm>
          <a:prstGeom prst="rect">
            <a:avLst/>
          </a:prstGeom>
          <a:noFill/>
          <a:ln w="762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66000"/>
              </a:srgbClr>
            </a:outerShdw>
          </a:effectLst>
        </p:spPr>
      </p:pic>
      <p:pic>
        <p:nvPicPr>
          <p:cNvPr id="2506" name="Google Shape;2506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15002" y="1750550"/>
            <a:ext cx="2988228" cy="1045363"/>
          </a:xfrm>
          <a:prstGeom prst="rect">
            <a:avLst/>
          </a:prstGeom>
          <a:noFill/>
          <a:ln w="762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66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1" name="Google Shape;2511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4125" y="104862"/>
            <a:ext cx="7128600" cy="4933774"/>
          </a:xfrm>
          <a:prstGeom prst="rect">
            <a:avLst/>
          </a:prstGeom>
          <a:noFill/>
          <a:ln>
            <a:noFill/>
          </a:ln>
          <a:effectLst>
            <a:outerShdw blurRad="63500" dist="9525" dir="600000" algn="ctr" rotWithShape="0">
              <a:srgbClr val="000000"/>
            </a:outerShdw>
          </a:effectLst>
        </p:spPr>
      </p:pic>
      <p:sp>
        <p:nvSpPr>
          <p:cNvPr id="2512" name="Google Shape;2512;p60"/>
          <p:cNvSpPr txBox="1">
            <a:spLocks noGrp="1"/>
          </p:cNvSpPr>
          <p:nvPr>
            <p:ph type="body" idx="1"/>
          </p:nvPr>
        </p:nvSpPr>
        <p:spPr>
          <a:xfrm rot="-3599870">
            <a:off x="-1617362" y="1052355"/>
            <a:ext cx="4504531" cy="1979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81650" tIns="40825" rIns="81650" bIns="40825" anchor="ctr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1600"/>
              </a:spcAft>
              <a:buClr>
                <a:srgbClr val="D8D8D8"/>
              </a:buClr>
              <a:buSzPts val="900"/>
              <a:buFont typeface="Aleo"/>
              <a:buNone/>
            </a:pPr>
            <a:endParaRPr sz="900"/>
          </a:p>
        </p:txBody>
      </p:sp>
      <p:sp>
        <p:nvSpPr>
          <p:cNvPr id="2513" name="Google Shape;2513;p60"/>
          <p:cNvSpPr txBox="1">
            <a:spLocks noGrp="1"/>
          </p:cNvSpPr>
          <p:nvPr>
            <p:ph type="body" idx="3"/>
          </p:nvPr>
        </p:nvSpPr>
        <p:spPr>
          <a:xfrm rot="-3599870">
            <a:off x="-1616887" y="222608"/>
            <a:ext cx="3382461" cy="13334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81650" tIns="40825" rIns="81650" bIns="40825" anchor="ctr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1600"/>
              </a:spcAft>
              <a:buClr>
                <a:srgbClr val="D8D8D8"/>
              </a:buClr>
              <a:buSzPts val="400"/>
              <a:buFont typeface="Aleo"/>
              <a:buNone/>
            </a:pPr>
            <a:endParaRPr sz="400"/>
          </a:p>
        </p:txBody>
      </p:sp>
      <p:sp>
        <p:nvSpPr>
          <p:cNvPr id="2514" name="Google Shape;2514;p60"/>
          <p:cNvSpPr txBox="1">
            <a:spLocks noGrp="1"/>
          </p:cNvSpPr>
          <p:nvPr>
            <p:ph type="body" idx="4"/>
          </p:nvPr>
        </p:nvSpPr>
        <p:spPr>
          <a:xfrm rot="-3599870">
            <a:off x="-2218749" y="397125"/>
            <a:ext cx="5072116" cy="63355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81650" tIns="40825" rIns="81650" bIns="408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Clr>
                <a:srgbClr val="D8D8D8"/>
              </a:buClr>
              <a:buSzPts val="1600"/>
              <a:buFont typeface="Aleo"/>
              <a:buNone/>
            </a:pPr>
            <a:endParaRPr sz="700"/>
          </a:p>
        </p:txBody>
      </p:sp>
      <p:sp>
        <p:nvSpPr>
          <p:cNvPr id="2515" name="Google Shape;2515;p60"/>
          <p:cNvSpPr txBox="1">
            <a:spLocks noGrp="1"/>
          </p:cNvSpPr>
          <p:nvPr>
            <p:ph type="body" idx="5"/>
          </p:nvPr>
        </p:nvSpPr>
        <p:spPr>
          <a:xfrm rot="-3599870">
            <a:off x="-1943364" y="38406"/>
            <a:ext cx="3382461" cy="2940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81650" tIns="40825" rIns="81650" bIns="408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1600"/>
              </a:spcAft>
              <a:buClr>
                <a:srgbClr val="D8D8D8"/>
              </a:buClr>
              <a:buSzPts val="1500"/>
              <a:buFont typeface="Aleo"/>
              <a:buNone/>
            </a:pPr>
            <a:endParaRPr sz="1500"/>
          </a:p>
        </p:txBody>
      </p:sp>
      <p:sp>
        <p:nvSpPr>
          <p:cNvPr id="2516" name="Google Shape;2516;p60"/>
          <p:cNvSpPr txBox="1">
            <a:spLocks noGrp="1"/>
          </p:cNvSpPr>
          <p:nvPr>
            <p:ph type="body" idx="6"/>
          </p:nvPr>
        </p:nvSpPr>
        <p:spPr>
          <a:xfrm rot="-3599870">
            <a:off x="7384425" y="4904784"/>
            <a:ext cx="4504531" cy="1979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81650" tIns="40825" rIns="81650" bIns="40825" anchor="ctr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1600"/>
              </a:spcAft>
              <a:buClr>
                <a:srgbClr val="D8D8D8"/>
              </a:buClr>
              <a:buSzPts val="900"/>
              <a:buFont typeface="Aleo"/>
              <a:buNone/>
            </a:pPr>
            <a:endParaRPr sz="900"/>
          </a:p>
        </p:txBody>
      </p:sp>
      <p:sp>
        <p:nvSpPr>
          <p:cNvPr id="2517" name="Google Shape;2517;p60"/>
          <p:cNvSpPr txBox="1">
            <a:spLocks noGrp="1"/>
          </p:cNvSpPr>
          <p:nvPr>
            <p:ph type="body" idx="7"/>
          </p:nvPr>
        </p:nvSpPr>
        <p:spPr>
          <a:xfrm rot="-3599870">
            <a:off x="7384900" y="4075036"/>
            <a:ext cx="3382461" cy="13334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81650" tIns="40825" rIns="81650" bIns="40825" anchor="ctr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1600"/>
              </a:spcAft>
              <a:buClr>
                <a:srgbClr val="D8D8D8"/>
              </a:buClr>
              <a:buSzPts val="400"/>
              <a:buFont typeface="Aleo"/>
              <a:buNone/>
            </a:pPr>
            <a:endParaRPr sz="400"/>
          </a:p>
        </p:txBody>
      </p:sp>
      <p:sp>
        <p:nvSpPr>
          <p:cNvPr id="2518" name="Google Shape;2518;p60"/>
          <p:cNvSpPr txBox="1">
            <a:spLocks noGrp="1"/>
          </p:cNvSpPr>
          <p:nvPr>
            <p:ph type="body" idx="8"/>
          </p:nvPr>
        </p:nvSpPr>
        <p:spPr>
          <a:xfrm rot="-3599870">
            <a:off x="6783038" y="4249553"/>
            <a:ext cx="5072116" cy="63355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81650" tIns="40825" rIns="81650" bIns="408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Clr>
                <a:srgbClr val="D8D8D8"/>
              </a:buClr>
              <a:buSzPts val="1600"/>
              <a:buFont typeface="Aleo"/>
              <a:buNone/>
            </a:pPr>
            <a:endParaRPr sz="700"/>
          </a:p>
        </p:txBody>
      </p:sp>
      <p:sp>
        <p:nvSpPr>
          <p:cNvPr id="2519" name="Google Shape;2519;p60"/>
          <p:cNvSpPr txBox="1">
            <a:spLocks noGrp="1"/>
          </p:cNvSpPr>
          <p:nvPr>
            <p:ph type="body" idx="9"/>
          </p:nvPr>
        </p:nvSpPr>
        <p:spPr>
          <a:xfrm rot="-3599801">
            <a:off x="7058458" y="3890837"/>
            <a:ext cx="3382462" cy="29407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81650" tIns="40825" rIns="81650" bIns="408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1600"/>
              </a:spcAft>
              <a:buClr>
                <a:srgbClr val="D8D8D8"/>
              </a:buClr>
              <a:buSzPts val="1500"/>
              <a:buFont typeface="Aleo"/>
              <a:buNone/>
            </a:pPr>
            <a:endParaRPr sz="1500"/>
          </a:p>
        </p:txBody>
      </p:sp>
      <p:sp>
        <p:nvSpPr>
          <p:cNvPr id="2520" name="Google Shape;2520;p60"/>
          <p:cNvSpPr txBox="1">
            <a:spLocks noGrp="1"/>
          </p:cNvSpPr>
          <p:nvPr>
            <p:ph type="body" idx="13"/>
          </p:nvPr>
        </p:nvSpPr>
        <p:spPr>
          <a:xfrm>
            <a:off x="827259" y="2679762"/>
            <a:ext cx="7453480" cy="648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650" tIns="40825" rIns="81650" bIns="408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Clr>
                <a:srgbClr val="F2F2F2"/>
              </a:buClr>
              <a:buSzPts val="3300"/>
              <a:buFont typeface="Aleo"/>
              <a:buNone/>
            </a:pPr>
            <a:r>
              <a:rPr lang="en" sz="700"/>
              <a:t>Let’s Move On!</a:t>
            </a:r>
            <a:endParaRPr sz="700"/>
          </a:p>
        </p:txBody>
      </p:sp>
      <p:sp>
        <p:nvSpPr>
          <p:cNvPr id="2521" name="Google Shape;2521;p60"/>
          <p:cNvSpPr txBox="1">
            <a:spLocks noGrp="1"/>
          </p:cNvSpPr>
          <p:nvPr>
            <p:ph type="body" idx="14"/>
          </p:nvPr>
        </p:nvSpPr>
        <p:spPr>
          <a:xfrm>
            <a:off x="827259" y="3219822"/>
            <a:ext cx="7453480" cy="432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650" tIns="40825" rIns="81650" bIns="408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200"/>
              <a:buFont typeface="Aleo"/>
              <a:buNone/>
            </a:pPr>
            <a:r>
              <a:rPr lang="en" sz="700"/>
              <a:t>Don’t worry. We surely support you.</a:t>
            </a:r>
            <a:endParaRPr sz="700"/>
          </a:p>
          <a:p>
            <a:pPr marL="0" lvl="0" indent="0" algn="ctr" rtl="0">
              <a:spcBef>
                <a:spcPts val="400"/>
              </a:spcBef>
              <a:spcAft>
                <a:spcPts val="1600"/>
              </a:spcAft>
              <a:buClr>
                <a:srgbClr val="F2F2F2"/>
              </a:buClr>
              <a:buSzPts val="2200"/>
              <a:buFont typeface="Aleo"/>
              <a:buNone/>
            </a:pPr>
            <a:endParaRPr sz="700"/>
          </a:p>
        </p:txBody>
      </p:sp>
      <p:sp>
        <p:nvSpPr>
          <p:cNvPr id="2522" name="Google Shape;2522;p60"/>
          <p:cNvSpPr txBox="1"/>
          <p:nvPr/>
        </p:nvSpPr>
        <p:spPr>
          <a:xfrm>
            <a:off x="1346650" y="650475"/>
            <a:ext cx="1122300" cy="129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23" name="Google Shape;2523;p60"/>
          <p:cNvSpPr txBox="1"/>
          <p:nvPr/>
        </p:nvSpPr>
        <p:spPr>
          <a:xfrm>
            <a:off x="1262625" y="770850"/>
            <a:ext cx="1206300" cy="18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Open Sans"/>
                <a:ea typeface="Open Sans"/>
                <a:cs typeface="Open Sans"/>
                <a:sym typeface="Open Sans"/>
              </a:rPr>
              <a:t>Public Dataset - Kaggle</a:t>
            </a:r>
            <a:endParaRPr sz="110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Open Sans"/>
                <a:ea typeface="Open Sans"/>
                <a:cs typeface="Open Sans"/>
                <a:sym typeface="Open Sans"/>
              </a:rPr>
              <a:t>999 images </a:t>
            </a:r>
            <a:endParaRPr sz="110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Open Sans"/>
                <a:ea typeface="Open Sans"/>
                <a:cs typeface="Open Sans"/>
                <a:sym typeface="Open Sans"/>
              </a:rPr>
              <a:t>JPEG or PNG</a:t>
            </a:r>
            <a:endParaRPr sz="11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24" name="Google Shape;2524;p60"/>
          <p:cNvSpPr txBox="1"/>
          <p:nvPr/>
        </p:nvSpPr>
        <p:spPr>
          <a:xfrm>
            <a:off x="2671425" y="668338"/>
            <a:ext cx="1122300" cy="9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Open Sans"/>
                <a:ea typeface="Open Sans"/>
                <a:cs typeface="Open Sans"/>
                <a:sym typeface="Open Sans"/>
              </a:rPr>
              <a:t>-Transfer learning</a:t>
            </a:r>
            <a:endParaRPr sz="110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Open Sans"/>
                <a:ea typeface="Open Sans"/>
                <a:cs typeface="Open Sans"/>
                <a:sym typeface="Open Sans"/>
              </a:rPr>
              <a:t>- App design</a:t>
            </a:r>
            <a:endParaRPr sz="110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Open Sans"/>
                <a:ea typeface="Open Sans"/>
                <a:cs typeface="Open Sans"/>
                <a:sym typeface="Open Sans"/>
              </a:rPr>
              <a:t>-Researching</a:t>
            </a:r>
            <a:endParaRPr sz="11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25" name="Google Shape;2525;p60"/>
          <p:cNvSpPr txBox="1"/>
          <p:nvPr/>
        </p:nvSpPr>
        <p:spPr>
          <a:xfrm>
            <a:off x="2644850" y="2325875"/>
            <a:ext cx="1281900" cy="9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Open Sans"/>
                <a:ea typeface="Open Sans"/>
                <a:cs typeface="Open Sans"/>
                <a:sym typeface="Open Sans"/>
              </a:rPr>
              <a:t>With raw dataset 999images expect to achieve 80% accuracy</a:t>
            </a:r>
            <a:endParaRPr sz="11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26" name="Google Shape;2526;p60"/>
          <p:cNvSpPr txBox="1"/>
          <p:nvPr/>
        </p:nvSpPr>
        <p:spPr>
          <a:xfrm>
            <a:off x="4090500" y="769500"/>
            <a:ext cx="1206300" cy="245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Open Sans"/>
                <a:ea typeface="Open Sans"/>
                <a:cs typeface="Open Sans"/>
                <a:sym typeface="Open Sans"/>
              </a:rPr>
              <a:t>Model  provide accurate face image identification determination to classes</a:t>
            </a:r>
            <a:endParaRPr sz="110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Open Sans"/>
                <a:ea typeface="Open Sans"/>
                <a:cs typeface="Open Sans"/>
                <a:sym typeface="Open Sans"/>
              </a:rPr>
              <a:t>Enable data collection for stakeholder</a:t>
            </a:r>
            <a:endParaRPr sz="11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27" name="Google Shape;2527;p60"/>
          <p:cNvSpPr txBox="1"/>
          <p:nvPr/>
        </p:nvSpPr>
        <p:spPr>
          <a:xfrm>
            <a:off x="5397900" y="667700"/>
            <a:ext cx="1206300" cy="109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Open Sans"/>
                <a:ea typeface="Open Sans"/>
                <a:cs typeface="Open Sans"/>
                <a:sym typeface="Open Sans"/>
              </a:rPr>
              <a:t>Collaboration with business partners </a:t>
            </a:r>
            <a:endParaRPr sz="11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28" name="Google Shape;2528;p60"/>
          <p:cNvSpPr txBox="1"/>
          <p:nvPr/>
        </p:nvSpPr>
        <p:spPr>
          <a:xfrm>
            <a:off x="6818525" y="676775"/>
            <a:ext cx="1206300" cy="261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Open Sans"/>
                <a:ea typeface="Open Sans"/>
                <a:cs typeface="Open Sans"/>
                <a:sym typeface="Open Sans"/>
              </a:rPr>
              <a:t>-Techno savvy group </a:t>
            </a:r>
            <a:endParaRPr sz="110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Open Sans"/>
                <a:ea typeface="Open Sans"/>
                <a:cs typeface="Open Sans"/>
                <a:sym typeface="Open Sans"/>
              </a:rPr>
              <a:t>- Curious about skin health</a:t>
            </a:r>
            <a:endParaRPr sz="110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29" name="Google Shape;2529;p60"/>
          <p:cNvSpPr txBox="1"/>
          <p:nvPr/>
        </p:nvSpPr>
        <p:spPr>
          <a:xfrm>
            <a:off x="5397900" y="2317950"/>
            <a:ext cx="1281900" cy="9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Open Sans"/>
                <a:ea typeface="Open Sans"/>
                <a:cs typeface="Open Sans"/>
                <a:sym typeface="Open Sans"/>
              </a:rPr>
              <a:t>researchers, skin experts, dermatologist, institution, market survey</a:t>
            </a:r>
            <a:endParaRPr sz="11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30" name="Google Shape;2530;p60"/>
          <p:cNvSpPr txBox="1"/>
          <p:nvPr/>
        </p:nvSpPr>
        <p:spPr>
          <a:xfrm>
            <a:off x="4737425" y="3840700"/>
            <a:ext cx="3287400" cy="9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Open Sans"/>
                <a:ea typeface="Open Sans"/>
                <a:cs typeface="Open Sans"/>
                <a:sym typeface="Open Sans"/>
              </a:rPr>
              <a:t>Marketing - test version, premium version, advertisement. </a:t>
            </a:r>
            <a:endParaRPr sz="110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Open Sans"/>
                <a:ea typeface="Open Sans"/>
                <a:cs typeface="Open Sans"/>
                <a:sym typeface="Open Sans"/>
              </a:rPr>
              <a:t>R&amp;D for product -&gt; long term profit </a:t>
            </a:r>
            <a:endParaRPr sz="110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Open Sans"/>
                <a:ea typeface="Open Sans"/>
                <a:cs typeface="Open Sans"/>
                <a:sym typeface="Open Sans"/>
              </a:rPr>
              <a:t>Goodwill and loyalty from customer   </a:t>
            </a:r>
            <a:endParaRPr sz="110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31" name="Google Shape;2531;p60"/>
          <p:cNvSpPr txBox="1"/>
          <p:nvPr/>
        </p:nvSpPr>
        <p:spPr>
          <a:xfrm>
            <a:off x="1268950" y="3840700"/>
            <a:ext cx="3287400" cy="109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Open Sans"/>
                <a:ea typeface="Open Sans"/>
                <a:cs typeface="Open Sans"/>
                <a:sym typeface="Open Sans"/>
              </a:rPr>
              <a:t>Current investment- small scale</a:t>
            </a:r>
            <a:endParaRPr sz="110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Open Sans"/>
                <a:ea typeface="Open Sans"/>
                <a:cs typeface="Open Sans"/>
                <a:sym typeface="Open Sans"/>
              </a:rPr>
              <a:t>Hardware compatibility to CPU intel core i7, 16GB RAM, GPU Nvidia GTX1070, HDD 50GB.</a:t>
            </a:r>
            <a:endParaRPr sz="110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Open Sans"/>
                <a:ea typeface="Open Sans"/>
                <a:cs typeface="Open Sans"/>
                <a:sym typeface="Open Sans"/>
              </a:rPr>
              <a:t>Big scale → server/ cloud computing USD2/hour</a:t>
            </a:r>
            <a:endParaRPr sz="110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ransition spd="slow">
    <p:fade thruBlk="1"/>
  </p:transition>
</p:sld>
</file>

<file path=ppt/theme/theme1.xml><?xml version="1.0" encoding="utf-8"?>
<a:theme xmlns:a="http://schemas.openxmlformats.org/drawingml/2006/main" name="Aqua Marketing Plan by Slidego">
  <a:themeElements>
    <a:clrScheme name="Simple Light">
      <a:dk1>
        <a:srgbClr val="434343"/>
      </a:dk1>
      <a:lt1>
        <a:srgbClr val="FFFFFF"/>
      </a:lt1>
      <a:dk2>
        <a:srgbClr val="073763"/>
      </a:dk2>
      <a:lt2>
        <a:srgbClr val="3D85C6"/>
      </a:lt2>
      <a:accent1>
        <a:srgbClr val="3D85C6"/>
      </a:accent1>
      <a:accent2>
        <a:srgbClr val="B6D7A8"/>
      </a:accent2>
      <a:accent3>
        <a:srgbClr val="9FC5E8"/>
      </a:accent3>
      <a:accent4>
        <a:srgbClr val="9EDCD9"/>
      </a:accent4>
      <a:accent5>
        <a:srgbClr val="93C47D"/>
      </a:accent5>
      <a:accent6>
        <a:srgbClr val="6FA8DC"/>
      </a:accent6>
      <a:hlink>
        <a:srgbClr val="07376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706</TotalTime>
  <Words>1729</Words>
  <Application>Microsoft Office PowerPoint</Application>
  <PresentationFormat>On-screen Show (16:9)</PresentationFormat>
  <Paragraphs>236</Paragraphs>
  <Slides>32</Slides>
  <Notes>32</Notes>
  <HiddenSlides>0</HiddenSlides>
  <MMClips>1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5" baseType="lpstr">
      <vt:lpstr>Candara Light</vt:lpstr>
      <vt:lpstr>Aleo Light</vt:lpstr>
      <vt:lpstr>Arial</vt:lpstr>
      <vt:lpstr>Montserrat</vt:lpstr>
      <vt:lpstr>Roboto Medium</vt:lpstr>
      <vt:lpstr>Josefin Sans</vt:lpstr>
      <vt:lpstr>Fira Sans Extra Condensed Medium</vt:lpstr>
      <vt:lpstr>Aleo</vt:lpstr>
      <vt:lpstr>Roboto</vt:lpstr>
      <vt:lpstr>Open Sans</vt:lpstr>
      <vt:lpstr>Overpass Black</vt:lpstr>
      <vt:lpstr>Open Sans SemiBold</vt:lpstr>
      <vt:lpstr>Aqua Marketing Plan by Slidego</vt:lpstr>
      <vt:lpstr>ACNE CLASSIFIER</vt:lpstr>
      <vt:lpstr>MEET THE TEAM</vt:lpstr>
      <vt:lpstr>OUR VISION</vt:lpstr>
      <vt:lpstr>PROBLEM STATEMENT</vt:lpstr>
      <vt:lpstr>MOST COMMON SKIN CONDITION</vt:lpstr>
      <vt:lpstr>OUR OBJECTIVES</vt:lpstr>
      <vt:lpstr>THE IDEA!</vt:lpstr>
      <vt:lpstr>THE SOLUTION</vt:lpstr>
      <vt:lpstr>PowerPoint Presentation</vt:lpstr>
      <vt:lpstr>THE JOURNEY</vt:lpstr>
      <vt:lpstr>DEMO (Video)</vt:lpstr>
      <vt:lpstr>PowerPoint Presentation</vt:lpstr>
      <vt:lpstr>CODE</vt:lpstr>
      <vt:lpstr>DATA COLLECTION</vt:lpstr>
      <vt:lpstr>ANNOTATION</vt:lpstr>
      <vt:lpstr>DATA PREPROCESSING</vt:lpstr>
      <vt:lpstr>ARCHITECTURE &amp; MODELING</vt:lpstr>
      <vt:lpstr>EVALUATION</vt:lpstr>
      <vt:lpstr>Development Blockers</vt:lpstr>
      <vt:lpstr>PROBLEM FACED</vt:lpstr>
      <vt:lpstr>SOLUTION</vt:lpstr>
      <vt:lpstr>PROBLEM FACED</vt:lpstr>
      <vt:lpstr>SOLUTION</vt:lpstr>
      <vt:lpstr>PROBLEM FACED</vt:lpstr>
      <vt:lpstr>SOLUTION</vt:lpstr>
      <vt:lpstr>PROBLEM FACED</vt:lpstr>
      <vt:lpstr>PROBLEM FACED</vt:lpstr>
      <vt:lpstr>PROBLEM FACED</vt:lpstr>
      <vt:lpstr>COMPARISON TABLES</vt:lpstr>
      <vt:lpstr>POSSIBLE IMPROVEMENTS</vt:lpstr>
      <vt:lpstr>POSSIBLE IMPROVEMENTS</vt:lpstr>
      <vt:lpstr>That’s all. Thank you! ☺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ACNE CLASSIFIER</dc:title>
  <cp:lastModifiedBy>Koay Xian Cong</cp:lastModifiedBy>
  <cp:revision>10</cp:revision>
  <dcterms:modified xsi:type="dcterms:W3CDTF">2022-07-18T13:49:17Z</dcterms:modified>
</cp:coreProperties>
</file>